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Lst>
  <p:notesMasterIdLst>
    <p:notesMasterId r:id="rId10"/>
  </p:notesMasterIdLst>
  <p:sldIdLst>
    <p:sldId id="256" r:id="rId3"/>
    <p:sldId id="257" r:id="rId4"/>
    <p:sldId id="258" r:id="rId5"/>
    <p:sldId id="259" r:id="rId6"/>
    <p:sldId id="260" r:id="rId7"/>
    <p:sldId id="261" r:id="rId8"/>
    <p:sldId id="262" r:id="rId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6" d="100"/>
          <a:sy n="106" d="100"/>
        </p:scale>
        <p:origin x="176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3" name="PlaceHolder 1"/>
          <p:cNvSpPr>
            <a:spLocks noGrp="1" noRot="1" noChangeAspect="1"/>
          </p:cNvSpPr>
          <p:nvPr>
            <p:ph type="sldImg"/>
          </p:nvPr>
        </p:nvSpPr>
        <p:spPr>
          <a:xfrm>
            <a:off x="216000" y="812520"/>
            <a:ext cx="7127280" cy="4008960"/>
          </a:xfrm>
          <a:prstGeom prst="rect">
            <a:avLst/>
          </a:prstGeom>
        </p:spPr>
        <p:txBody>
          <a:bodyPr lIns="0" tIns="0" rIns="0" bIns="0" anchor="ctr">
            <a:noAutofit/>
          </a:bodyPr>
          <a:lstStyle/>
          <a:p>
            <a:pPr algn="ctr"/>
            <a:r>
              <a:rPr lang="ru-RU" sz="4400" b="0" strike="noStrike" spc="-1">
                <a:latin typeface="Arial"/>
              </a:rPr>
              <a:t>Для перемещения страницы щёлкните мышью</a:t>
            </a:r>
          </a:p>
        </p:txBody>
      </p:sp>
      <p:sp>
        <p:nvSpPr>
          <p:cNvPr id="104" name="PlaceHolder 2"/>
          <p:cNvSpPr>
            <a:spLocks noGrp="1"/>
          </p:cNvSpPr>
          <p:nvPr>
            <p:ph type="body"/>
          </p:nvPr>
        </p:nvSpPr>
        <p:spPr>
          <a:xfrm>
            <a:off x="756000" y="5078520"/>
            <a:ext cx="6047640" cy="4811040"/>
          </a:xfrm>
          <a:prstGeom prst="rect">
            <a:avLst/>
          </a:prstGeom>
        </p:spPr>
        <p:txBody>
          <a:bodyPr lIns="0" tIns="0" rIns="0" bIns="0">
            <a:noAutofit/>
          </a:bodyPr>
          <a:lstStyle/>
          <a:p>
            <a:r>
              <a:rPr lang="ru-RU" sz="2000" b="0" strike="noStrike" spc="-1">
                <a:latin typeface="Arial"/>
              </a:rPr>
              <a:t>Для правки формата примечаний щёлкните мышью</a:t>
            </a:r>
          </a:p>
        </p:txBody>
      </p:sp>
      <p:sp>
        <p:nvSpPr>
          <p:cNvPr id="105" name="PlaceHolder 3"/>
          <p:cNvSpPr>
            <a:spLocks noGrp="1"/>
          </p:cNvSpPr>
          <p:nvPr>
            <p:ph type="hdr"/>
          </p:nvPr>
        </p:nvSpPr>
        <p:spPr>
          <a:xfrm>
            <a:off x="0" y="0"/>
            <a:ext cx="3280680" cy="534240"/>
          </a:xfrm>
          <a:prstGeom prst="rect">
            <a:avLst/>
          </a:prstGeom>
        </p:spPr>
        <p:txBody>
          <a:bodyPr lIns="0" tIns="0" rIns="0" bIns="0">
            <a:noAutofit/>
          </a:bodyPr>
          <a:lstStyle/>
          <a:p>
            <a:r>
              <a:rPr lang="ru-RU" sz="1400" b="0" strike="noStrike" spc="-1">
                <a:latin typeface="Times New Roman"/>
              </a:rPr>
              <a:t> </a:t>
            </a:r>
          </a:p>
        </p:txBody>
      </p:sp>
      <p:sp>
        <p:nvSpPr>
          <p:cNvPr id="106" name="PlaceHolder 4"/>
          <p:cNvSpPr>
            <a:spLocks noGrp="1"/>
          </p:cNvSpPr>
          <p:nvPr>
            <p:ph type="dt"/>
          </p:nvPr>
        </p:nvSpPr>
        <p:spPr>
          <a:xfrm>
            <a:off x="4278960" y="0"/>
            <a:ext cx="3280680" cy="534240"/>
          </a:xfrm>
          <a:prstGeom prst="rect">
            <a:avLst/>
          </a:prstGeom>
        </p:spPr>
        <p:txBody>
          <a:bodyPr lIns="0" tIns="0" rIns="0" bIns="0">
            <a:noAutofit/>
          </a:bodyPr>
          <a:lstStyle/>
          <a:p>
            <a:pPr algn="r"/>
            <a:r>
              <a:rPr lang="ru-RU" sz="1400" b="0" strike="noStrike" spc="-1">
                <a:latin typeface="Times New Roman"/>
              </a:rPr>
              <a:t> </a:t>
            </a:r>
          </a:p>
        </p:txBody>
      </p:sp>
      <p:sp>
        <p:nvSpPr>
          <p:cNvPr id="107" name="PlaceHolder 5"/>
          <p:cNvSpPr>
            <a:spLocks noGrp="1"/>
          </p:cNvSpPr>
          <p:nvPr>
            <p:ph type="ftr"/>
          </p:nvPr>
        </p:nvSpPr>
        <p:spPr>
          <a:xfrm>
            <a:off x="0" y="10157400"/>
            <a:ext cx="3280680" cy="534240"/>
          </a:xfrm>
          <a:prstGeom prst="rect">
            <a:avLst/>
          </a:prstGeom>
        </p:spPr>
        <p:txBody>
          <a:bodyPr lIns="0" tIns="0" rIns="0" bIns="0" anchor="b">
            <a:noAutofit/>
          </a:bodyPr>
          <a:lstStyle/>
          <a:p>
            <a:r>
              <a:rPr lang="ru-RU" sz="1400" b="0" strike="noStrike" spc="-1">
                <a:latin typeface="Times New Roman"/>
              </a:rPr>
              <a:t> </a:t>
            </a:r>
          </a:p>
        </p:txBody>
      </p:sp>
      <p:sp>
        <p:nvSpPr>
          <p:cNvPr id="108" name="PlaceHolder 6"/>
          <p:cNvSpPr>
            <a:spLocks noGrp="1"/>
          </p:cNvSpPr>
          <p:nvPr>
            <p:ph type="sldNum"/>
          </p:nvPr>
        </p:nvSpPr>
        <p:spPr>
          <a:xfrm>
            <a:off x="4278960" y="10157400"/>
            <a:ext cx="3280680" cy="534240"/>
          </a:xfrm>
          <a:prstGeom prst="rect">
            <a:avLst/>
          </a:prstGeom>
        </p:spPr>
        <p:txBody>
          <a:bodyPr lIns="0" tIns="0" rIns="0" bIns="0" anchor="b">
            <a:noAutofit/>
          </a:bodyPr>
          <a:lstStyle/>
          <a:p>
            <a:pPr algn="r"/>
            <a:fld id="{A90C06E7-54A4-40D2-8ABF-88C9316D6D26}" type="slidenum">
              <a:rPr lang="ru-RU" sz="1400" b="0" strike="noStrike" spc="-1">
                <a:latin typeface="Times New Roman"/>
              </a:rPr>
              <a:t>‹#›</a:t>
            </a:fld>
            <a:endParaRPr lang="ru-RU" sz="1400" b="0" strike="noStrike" spc="-1">
              <a:latin typeface="Times New Roman"/>
            </a:endParaRP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 name="PlaceHolder 1"/>
          <p:cNvSpPr>
            <a:spLocks noGrp="1" noRot="1" noChangeAspect="1"/>
          </p:cNvSpPr>
          <p:nvPr>
            <p:ph type="sldImg"/>
          </p:nvPr>
        </p:nvSpPr>
        <p:spPr>
          <a:xfrm>
            <a:off x="1143000" y="685800"/>
            <a:ext cx="4570413" cy="3427413"/>
          </a:xfrm>
          <a:prstGeom prst="rect">
            <a:avLst/>
          </a:prstGeom>
        </p:spPr>
      </p:sp>
      <p:sp>
        <p:nvSpPr>
          <p:cNvPr id="130" name="PlaceHolder 2"/>
          <p:cNvSpPr>
            <a:spLocks noGrp="1"/>
          </p:cNvSpPr>
          <p:nvPr>
            <p:ph type="body"/>
          </p:nvPr>
        </p:nvSpPr>
        <p:spPr>
          <a:xfrm>
            <a:off x="685800" y="4343400"/>
            <a:ext cx="5485320" cy="4113720"/>
          </a:xfrm>
          <a:prstGeom prst="rect">
            <a:avLst/>
          </a:prstGeom>
        </p:spPr>
        <p:txBody>
          <a:bodyPr lIns="0" tIns="0" rIns="0" bIns="0">
            <a:noAutofit/>
          </a:bodyPr>
          <a:lstStyle/>
          <a:p>
            <a:endParaRPr lang="ru-RU" sz="2000" b="0" strike="noStrike" spc="-1">
              <a:latin typeface="Arial"/>
            </a:endParaRPr>
          </a:p>
        </p:txBody>
      </p:sp>
      <p:sp>
        <p:nvSpPr>
          <p:cNvPr id="131" name="CustomShape 3"/>
          <p:cNvSpPr/>
          <p:nvPr/>
        </p:nvSpPr>
        <p:spPr>
          <a:xfrm>
            <a:off x="3884760" y="8685360"/>
            <a:ext cx="2970720" cy="4561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Autofit/>
          </a:bodyPr>
          <a:lstStyle/>
          <a:p>
            <a:pPr algn="r">
              <a:lnSpc>
                <a:spcPct val="100000"/>
              </a:lnSpc>
            </a:pPr>
            <a:fld id="{FA748C95-A499-4F00-B0FE-227AD696CCA2}" type="slidenum">
              <a:rPr lang="ru-RU" sz="1200" b="0" strike="noStrike" spc="-1">
                <a:solidFill>
                  <a:srgbClr val="000000"/>
                </a:solidFill>
                <a:latin typeface="+mn-lt"/>
                <a:ea typeface="+mn-ea"/>
              </a:rPr>
              <a:t>3</a:t>
            </a:fld>
            <a:endParaRPr lang="ru-RU" sz="1200" b="0" strike="noStrike" spc="-1">
              <a:latin typeface="Aria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PlaceHolder 1"/>
          <p:cNvSpPr>
            <a:spLocks noGrp="1" noRot="1" noChangeAspect="1"/>
          </p:cNvSpPr>
          <p:nvPr>
            <p:ph type="sldImg"/>
          </p:nvPr>
        </p:nvSpPr>
        <p:spPr>
          <a:xfrm>
            <a:off x="1143000" y="685800"/>
            <a:ext cx="4570413" cy="3427413"/>
          </a:xfrm>
          <a:prstGeom prst="rect">
            <a:avLst/>
          </a:prstGeom>
        </p:spPr>
      </p:sp>
      <p:sp>
        <p:nvSpPr>
          <p:cNvPr id="133" name="PlaceHolder 2"/>
          <p:cNvSpPr>
            <a:spLocks noGrp="1"/>
          </p:cNvSpPr>
          <p:nvPr>
            <p:ph type="body"/>
          </p:nvPr>
        </p:nvSpPr>
        <p:spPr>
          <a:xfrm>
            <a:off x="685800" y="4343400"/>
            <a:ext cx="5485320" cy="4113720"/>
          </a:xfrm>
          <a:prstGeom prst="rect">
            <a:avLst/>
          </a:prstGeom>
        </p:spPr>
        <p:txBody>
          <a:bodyPr lIns="0" tIns="0" rIns="0" bIns="0">
            <a:noAutofit/>
          </a:bodyPr>
          <a:lstStyle/>
          <a:p>
            <a:endParaRPr lang="ru-RU" sz="2000" b="0" strike="noStrike" spc="-1">
              <a:latin typeface="Arial"/>
            </a:endParaRPr>
          </a:p>
        </p:txBody>
      </p:sp>
      <p:sp>
        <p:nvSpPr>
          <p:cNvPr id="134" name="CustomShape 3"/>
          <p:cNvSpPr/>
          <p:nvPr/>
        </p:nvSpPr>
        <p:spPr>
          <a:xfrm>
            <a:off x="3884760" y="8685360"/>
            <a:ext cx="2970720" cy="4561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Autofit/>
          </a:bodyPr>
          <a:lstStyle/>
          <a:p>
            <a:pPr algn="r">
              <a:lnSpc>
                <a:spcPct val="100000"/>
              </a:lnSpc>
            </a:pPr>
            <a:fld id="{D942DF36-31D7-4BA4-8530-254602CA661E}" type="slidenum">
              <a:rPr lang="ru-RU" sz="1200" b="0" strike="noStrike" spc="-1">
                <a:solidFill>
                  <a:srgbClr val="000000"/>
                </a:solidFill>
                <a:latin typeface="+mn-lt"/>
                <a:ea typeface="+mn-ea"/>
              </a:rPr>
              <a:t>6</a:t>
            </a:fld>
            <a:endParaRPr lang="ru-RU" sz="1200" b="0" strike="noStrike" spc="-1">
              <a:latin typeface="Aria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41" name="PlaceHolder 1"/>
          <p:cNvSpPr>
            <a:spLocks noGrp="1"/>
          </p:cNvSpPr>
          <p:nvPr>
            <p:ph type="title"/>
          </p:nvPr>
        </p:nvSpPr>
        <p:spPr>
          <a:xfrm>
            <a:off x="457200" y="221040"/>
            <a:ext cx="8229240" cy="1250280"/>
          </a:xfrm>
          <a:prstGeom prst="rect">
            <a:avLst/>
          </a:prstGeom>
        </p:spPr>
        <p:txBody>
          <a:bodyPr lIns="0" tIns="0" rIns="0" bIns="0" anchor="ctr">
            <a:spAutoFit/>
          </a:bodyPr>
          <a:lstStyle/>
          <a:p>
            <a:pPr algn="ctr"/>
            <a:endParaRPr lang="ru-RU" sz="4400" b="0" strike="noStrike" spc="-1">
              <a:latin typeface="Arial"/>
            </a:endParaRPr>
          </a:p>
        </p:txBody>
      </p:sp>
      <p:sp>
        <p:nvSpPr>
          <p:cNvPr id="42" name="PlaceHolder 2"/>
          <p:cNvSpPr>
            <a:spLocks noGrp="1"/>
          </p:cNvSpPr>
          <p:nvPr>
            <p:ph type="body"/>
          </p:nvPr>
        </p:nvSpPr>
        <p:spPr>
          <a:xfrm>
            <a:off x="457200" y="1604520"/>
            <a:ext cx="8229240" cy="1896840"/>
          </a:xfrm>
          <a:prstGeom prst="rect">
            <a:avLst/>
          </a:prstGeom>
        </p:spPr>
        <p:txBody>
          <a:bodyPr lIns="0" tIns="0" rIns="0" bIns="0">
            <a:normAutofit/>
          </a:bodyPr>
          <a:lstStyle/>
          <a:p>
            <a:endParaRPr lang="ru-RU" sz="3200" b="0" strike="noStrike" spc="-1">
              <a:latin typeface="Arial"/>
            </a:endParaRPr>
          </a:p>
        </p:txBody>
      </p:sp>
      <p:sp>
        <p:nvSpPr>
          <p:cNvPr id="43" name="PlaceHolder 3"/>
          <p:cNvSpPr>
            <a:spLocks noGrp="1"/>
          </p:cNvSpPr>
          <p:nvPr>
            <p:ph type="body"/>
          </p:nvPr>
        </p:nvSpPr>
        <p:spPr>
          <a:xfrm>
            <a:off x="457200" y="3682080"/>
            <a:ext cx="8229240" cy="1896840"/>
          </a:xfrm>
          <a:prstGeom prst="rect">
            <a:avLst/>
          </a:prstGeom>
        </p:spPr>
        <p:txBody>
          <a:bodyPr lIns="0" tIns="0" rIns="0" bIns="0">
            <a:normAutofit/>
          </a:bodyPr>
          <a:lstStyle/>
          <a:p>
            <a:endParaRPr lang="ru-RU" sz="3200" b="0" strike="noStrike" spc="-1">
              <a:latin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44" name="PlaceHolder 1"/>
          <p:cNvSpPr>
            <a:spLocks noGrp="1"/>
          </p:cNvSpPr>
          <p:nvPr>
            <p:ph type="title"/>
          </p:nvPr>
        </p:nvSpPr>
        <p:spPr>
          <a:xfrm>
            <a:off x="457200" y="221040"/>
            <a:ext cx="8229240" cy="1250280"/>
          </a:xfrm>
          <a:prstGeom prst="rect">
            <a:avLst/>
          </a:prstGeom>
        </p:spPr>
        <p:txBody>
          <a:bodyPr lIns="0" tIns="0" rIns="0" bIns="0" anchor="ctr">
            <a:spAutoFit/>
          </a:bodyPr>
          <a:lstStyle/>
          <a:p>
            <a:pPr algn="ctr"/>
            <a:endParaRPr lang="ru-RU" sz="4400" b="0" strike="noStrike" spc="-1">
              <a:latin typeface="Arial"/>
            </a:endParaRPr>
          </a:p>
        </p:txBody>
      </p:sp>
      <p:sp>
        <p:nvSpPr>
          <p:cNvPr id="45"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ru-RU" sz="3200" b="0" strike="noStrike" spc="-1">
              <a:latin typeface="Arial"/>
            </a:endParaRPr>
          </a:p>
        </p:txBody>
      </p:sp>
      <p:sp>
        <p:nvSpPr>
          <p:cNvPr id="46"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ru-RU" sz="3200" b="0" strike="noStrike" spc="-1">
              <a:latin typeface="Arial"/>
            </a:endParaRPr>
          </a:p>
        </p:txBody>
      </p:sp>
      <p:sp>
        <p:nvSpPr>
          <p:cNvPr id="47" name="PlaceHolder 4"/>
          <p:cNvSpPr>
            <a:spLocks noGrp="1"/>
          </p:cNvSpPr>
          <p:nvPr>
            <p:ph type="body"/>
          </p:nvPr>
        </p:nvSpPr>
        <p:spPr>
          <a:xfrm>
            <a:off x="457200" y="3682080"/>
            <a:ext cx="4015800" cy="1896840"/>
          </a:xfrm>
          <a:prstGeom prst="rect">
            <a:avLst/>
          </a:prstGeom>
        </p:spPr>
        <p:txBody>
          <a:bodyPr lIns="0" tIns="0" rIns="0" bIns="0">
            <a:normAutofit/>
          </a:bodyPr>
          <a:lstStyle/>
          <a:p>
            <a:endParaRPr lang="ru-RU" sz="3200" b="0" strike="noStrike" spc="-1">
              <a:latin typeface="Arial"/>
            </a:endParaRPr>
          </a:p>
        </p:txBody>
      </p:sp>
      <p:sp>
        <p:nvSpPr>
          <p:cNvPr id="48" name="PlaceHolder 5"/>
          <p:cNvSpPr>
            <a:spLocks noGrp="1"/>
          </p:cNvSpPr>
          <p:nvPr>
            <p:ph type="body"/>
          </p:nvPr>
        </p:nvSpPr>
        <p:spPr>
          <a:xfrm>
            <a:off x="4674240" y="3682080"/>
            <a:ext cx="4015800" cy="1896840"/>
          </a:xfrm>
          <a:prstGeom prst="rect">
            <a:avLst/>
          </a:prstGeom>
        </p:spPr>
        <p:txBody>
          <a:bodyPr lIns="0" tIns="0" rIns="0" bIns="0">
            <a:normAutofit/>
          </a:bodyPr>
          <a:lstStyle/>
          <a:p>
            <a:endParaRPr lang="ru-RU" sz="3200" b="0" strike="noStrike" spc="-1">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49" name="PlaceHolder 1"/>
          <p:cNvSpPr>
            <a:spLocks noGrp="1"/>
          </p:cNvSpPr>
          <p:nvPr>
            <p:ph type="title"/>
          </p:nvPr>
        </p:nvSpPr>
        <p:spPr>
          <a:xfrm>
            <a:off x="457200" y="221040"/>
            <a:ext cx="8229240" cy="1250280"/>
          </a:xfrm>
          <a:prstGeom prst="rect">
            <a:avLst/>
          </a:prstGeom>
        </p:spPr>
        <p:txBody>
          <a:bodyPr lIns="0" tIns="0" rIns="0" bIns="0" anchor="ctr">
            <a:spAutoFit/>
          </a:bodyPr>
          <a:lstStyle/>
          <a:p>
            <a:pPr algn="ctr"/>
            <a:endParaRPr lang="ru-RU" sz="4400" b="0" strike="noStrike" spc="-1">
              <a:latin typeface="Arial"/>
            </a:endParaRPr>
          </a:p>
        </p:txBody>
      </p:sp>
      <p:sp>
        <p:nvSpPr>
          <p:cNvPr id="50" name="PlaceHolder 2"/>
          <p:cNvSpPr>
            <a:spLocks noGrp="1"/>
          </p:cNvSpPr>
          <p:nvPr>
            <p:ph type="body"/>
          </p:nvPr>
        </p:nvSpPr>
        <p:spPr>
          <a:xfrm>
            <a:off x="457200" y="1604520"/>
            <a:ext cx="2649600" cy="1896840"/>
          </a:xfrm>
          <a:prstGeom prst="rect">
            <a:avLst/>
          </a:prstGeom>
        </p:spPr>
        <p:txBody>
          <a:bodyPr lIns="0" tIns="0" rIns="0" bIns="0">
            <a:normAutofit fontScale="76000"/>
          </a:bodyPr>
          <a:lstStyle/>
          <a:p>
            <a:endParaRPr lang="ru-RU" sz="3200" b="0" strike="noStrike" spc="-1">
              <a:latin typeface="Arial"/>
            </a:endParaRPr>
          </a:p>
        </p:txBody>
      </p:sp>
      <p:sp>
        <p:nvSpPr>
          <p:cNvPr id="51" name="PlaceHolder 3"/>
          <p:cNvSpPr>
            <a:spLocks noGrp="1"/>
          </p:cNvSpPr>
          <p:nvPr>
            <p:ph type="body"/>
          </p:nvPr>
        </p:nvSpPr>
        <p:spPr>
          <a:xfrm>
            <a:off x="3239640" y="1604520"/>
            <a:ext cx="2649600" cy="1896840"/>
          </a:xfrm>
          <a:prstGeom prst="rect">
            <a:avLst/>
          </a:prstGeom>
        </p:spPr>
        <p:txBody>
          <a:bodyPr lIns="0" tIns="0" rIns="0" bIns="0">
            <a:normAutofit fontScale="76000"/>
          </a:bodyPr>
          <a:lstStyle/>
          <a:p>
            <a:endParaRPr lang="ru-RU" sz="3200" b="0" strike="noStrike" spc="-1">
              <a:latin typeface="Arial"/>
            </a:endParaRPr>
          </a:p>
        </p:txBody>
      </p:sp>
      <p:sp>
        <p:nvSpPr>
          <p:cNvPr id="52" name="PlaceHolder 4"/>
          <p:cNvSpPr>
            <a:spLocks noGrp="1"/>
          </p:cNvSpPr>
          <p:nvPr>
            <p:ph type="body"/>
          </p:nvPr>
        </p:nvSpPr>
        <p:spPr>
          <a:xfrm>
            <a:off x="6022080" y="1604520"/>
            <a:ext cx="2649600" cy="1896840"/>
          </a:xfrm>
          <a:prstGeom prst="rect">
            <a:avLst/>
          </a:prstGeom>
        </p:spPr>
        <p:txBody>
          <a:bodyPr lIns="0" tIns="0" rIns="0" bIns="0">
            <a:normAutofit fontScale="76000"/>
          </a:bodyPr>
          <a:lstStyle/>
          <a:p>
            <a:endParaRPr lang="ru-RU" sz="3200" b="0" strike="noStrike" spc="-1">
              <a:latin typeface="Arial"/>
            </a:endParaRPr>
          </a:p>
        </p:txBody>
      </p:sp>
      <p:sp>
        <p:nvSpPr>
          <p:cNvPr id="53" name="PlaceHolder 5"/>
          <p:cNvSpPr>
            <a:spLocks noGrp="1"/>
          </p:cNvSpPr>
          <p:nvPr>
            <p:ph type="body"/>
          </p:nvPr>
        </p:nvSpPr>
        <p:spPr>
          <a:xfrm>
            <a:off x="457200" y="3682080"/>
            <a:ext cx="2649600" cy="1896840"/>
          </a:xfrm>
          <a:prstGeom prst="rect">
            <a:avLst/>
          </a:prstGeom>
        </p:spPr>
        <p:txBody>
          <a:bodyPr lIns="0" tIns="0" rIns="0" bIns="0">
            <a:normAutofit fontScale="76000"/>
          </a:bodyPr>
          <a:lstStyle/>
          <a:p>
            <a:endParaRPr lang="ru-RU" sz="3200" b="0" strike="noStrike" spc="-1">
              <a:latin typeface="Arial"/>
            </a:endParaRPr>
          </a:p>
        </p:txBody>
      </p:sp>
      <p:sp>
        <p:nvSpPr>
          <p:cNvPr id="54" name="PlaceHolder 6"/>
          <p:cNvSpPr>
            <a:spLocks noGrp="1"/>
          </p:cNvSpPr>
          <p:nvPr>
            <p:ph type="body"/>
          </p:nvPr>
        </p:nvSpPr>
        <p:spPr>
          <a:xfrm>
            <a:off x="3239640" y="3682080"/>
            <a:ext cx="2649600" cy="1896840"/>
          </a:xfrm>
          <a:prstGeom prst="rect">
            <a:avLst/>
          </a:prstGeom>
        </p:spPr>
        <p:txBody>
          <a:bodyPr lIns="0" tIns="0" rIns="0" bIns="0">
            <a:normAutofit fontScale="76000"/>
          </a:bodyPr>
          <a:lstStyle/>
          <a:p>
            <a:endParaRPr lang="ru-RU" sz="3200" b="0" strike="noStrike" spc="-1">
              <a:latin typeface="Arial"/>
            </a:endParaRPr>
          </a:p>
        </p:txBody>
      </p:sp>
      <p:sp>
        <p:nvSpPr>
          <p:cNvPr id="55" name="PlaceHolder 7"/>
          <p:cNvSpPr>
            <a:spLocks noGrp="1"/>
          </p:cNvSpPr>
          <p:nvPr>
            <p:ph type="body"/>
          </p:nvPr>
        </p:nvSpPr>
        <p:spPr>
          <a:xfrm>
            <a:off x="6022080" y="3682080"/>
            <a:ext cx="2649600" cy="1896840"/>
          </a:xfrm>
          <a:prstGeom prst="rect">
            <a:avLst/>
          </a:prstGeom>
        </p:spPr>
        <p:txBody>
          <a:bodyPr lIns="0" tIns="0" rIns="0" bIns="0">
            <a:normAutofit fontScale="76000"/>
          </a:bodyPr>
          <a:lstStyle/>
          <a:p>
            <a:endParaRPr lang="ru-RU" sz="3200" b="0" strike="noStrike" spc="-1">
              <a:latin typeface="Aria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67" name="PlaceHolder 1"/>
          <p:cNvSpPr>
            <a:spLocks noGrp="1"/>
          </p:cNvSpPr>
          <p:nvPr>
            <p:ph type="title"/>
          </p:nvPr>
        </p:nvSpPr>
        <p:spPr>
          <a:xfrm>
            <a:off x="457200" y="221040"/>
            <a:ext cx="8229240" cy="1250280"/>
          </a:xfrm>
          <a:prstGeom prst="rect">
            <a:avLst/>
          </a:prstGeom>
        </p:spPr>
        <p:txBody>
          <a:bodyPr lIns="0" tIns="0" rIns="0" bIns="0" anchor="ctr">
            <a:spAutoFit/>
          </a:bodyPr>
          <a:lstStyle/>
          <a:p>
            <a:pPr algn="ctr"/>
            <a:endParaRPr lang="ru-RU" sz="4400" b="0" strike="noStrike" spc="-1">
              <a:latin typeface="Arial"/>
            </a:endParaRPr>
          </a:p>
        </p:txBody>
      </p:sp>
      <p:sp>
        <p:nvSpPr>
          <p:cNvPr id="68" name="PlaceHolder 2"/>
          <p:cNvSpPr>
            <a:spLocks noGrp="1"/>
          </p:cNvSpPr>
          <p:nvPr>
            <p:ph type="subTitle"/>
          </p:nvPr>
        </p:nvSpPr>
        <p:spPr>
          <a:xfrm>
            <a:off x="457200" y="1604520"/>
            <a:ext cx="8229240" cy="3977280"/>
          </a:xfrm>
          <a:prstGeom prst="rect">
            <a:avLst/>
          </a:prstGeom>
        </p:spPr>
        <p:txBody>
          <a:bodyPr lIns="0" tIns="0" rIns="0" bIns="0" anchor="ctr">
            <a:spAutoFit/>
          </a:bodyPr>
          <a:lstStyle/>
          <a:p>
            <a:pPr algn="ctr"/>
            <a:endParaRPr lang="ru-RU" sz="3200" b="0" strike="noStrike" spc="-1">
              <a:latin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21040"/>
            <a:ext cx="8229240" cy="1250280"/>
          </a:xfrm>
          <a:prstGeom prst="rect">
            <a:avLst/>
          </a:prstGeom>
        </p:spPr>
        <p:txBody>
          <a:bodyPr lIns="0" tIns="0" rIns="0" bIns="0" anchor="ctr">
            <a:spAutoFit/>
          </a:bodyPr>
          <a:lstStyle/>
          <a:p>
            <a:pPr algn="ctr"/>
            <a:endParaRPr lang="ru-RU" sz="4400" b="0" strike="noStrike" spc="-1">
              <a:latin typeface="Arial"/>
            </a:endParaRPr>
          </a:p>
        </p:txBody>
      </p:sp>
      <p:sp>
        <p:nvSpPr>
          <p:cNvPr id="70" name="PlaceHolder 2"/>
          <p:cNvSpPr>
            <a:spLocks noGrp="1"/>
          </p:cNvSpPr>
          <p:nvPr>
            <p:ph type="body"/>
          </p:nvPr>
        </p:nvSpPr>
        <p:spPr>
          <a:xfrm>
            <a:off x="457200" y="1604520"/>
            <a:ext cx="8229240" cy="3977280"/>
          </a:xfrm>
          <a:prstGeom prst="rect">
            <a:avLst/>
          </a:prstGeom>
        </p:spPr>
        <p:txBody>
          <a:bodyPr lIns="0" tIns="0" rIns="0" bIns="0">
            <a:normAutofit/>
          </a:bodyPr>
          <a:lstStyle/>
          <a:p>
            <a:endParaRPr lang="ru-RU" sz="3200" b="0" strike="noStrike" spc="-1">
              <a:latin typeface="Aria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71" name="PlaceHolder 1"/>
          <p:cNvSpPr>
            <a:spLocks noGrp="1"/>
          </p:cNvSpPr>
          <p:nvPr>
            <p:ph type="title"/>
          </p:nvPr>
        </p:nvSpPr>
        <p:spPr>
          <a:xfrm>
            <a:off x="457200" y="221040"/>
            <a:ext cx="8229240" cy="1250280"/>
          </a:xfrm>
          <a:prstGeom prst="rect">
            <a:avLst/>
          </a:prstGeom>
        </p:spPr>
        <p:txBody>
          <a:bodyPr lIns="0" tIns="0" rIns="0" bIns="0" anchor="ctr">
            <a:spAutoFit/>
          </a:bodyPr>
          <a:lstStyle/>
          <a:p>
            <a:pPr algn="ctr"/>
            <a:endParaRPr lang="ru-RU" sz="4400" b="0" strike="noStrike" spc="-1">
              <a:latin typeface="Arial"/>
            </a:endParaRPr>
          </a:p>
        </p:txBody>
      </p:sp>
      <p:sp>
        <p:nvSpPr>
          <p:cNvPr id="72" name="PlaceHolder 2"/>
          <p:cNvSpPr>
            <a:spLocks noGrp="1"/>
          </p:cNvSpPr>
          <p:nvPr>
            <p:ph type="body"/>
          </p:nvPr>
        </p:nvSpPr>
        <p:spPr>
          <a:xfrm>
            <a:off x="457200" y="1604520"/>
            <a:ext cx="4015800" cy="3977280"/>
          </a:xfrm>
          <a:prstGeom prst="rect">
            <a:avLst/>
          </a:prstGeom>
        </p:spPr>
        <p:txBody>
          <a:bodyPr lIns="0" tIns="0" rIns="0" bIns="0">
            <a:normAutofit/>
          </a:bodyPr>
          <a:lstStyle/>
          <a:p>
            <a:endParaRPr lang="ru-RU" sz="3200" b="0" strike="noStrike" spc="-1">
              <a:latin typeface="Arial"/>
            </a:endParaRPr>
          </a:p>
        </p:txBody>
      </p:sp>
      <p:sp>
        <p:nvSpPr>
          <p:cNvPr id="73" name="PlaceHolder 3"/>
          <p:cNvSpPr>
            <a:spLocks noGrp="1"/>
          </p:cNvSpPr>
          <p:nvPr>
            <p:ph type="body"/>
          </p:nvPr>
        </p:nvSpPr>
        <p:spPr>
          <a:xfrm>
            <a:off x="4674240" y="1604520"/>
            <a:ext cx="4015800" cy="3977280"/>
          </a:xfrm>
          <a:prstGeom prst="rect">
            <a:avLst/>
          </a:prstGeom>
        </p:spPr>
        <p:txBody>
          <a:bodyPr lIns="0" tIns="0" rIns="0" bIns="0">
            <a:normAutofit/>
          </a:bodyPr>
          <a:lstStyle/>
          <a:p>
            <a:endParaRPr lang="ru-RU" sz="3200" b="0" strike="noStrike" spc="-1">
              <a:latin typeface="Aria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4" name="PlaceHolder 1"/>
          <p:cNvSpPr>
            <a:spLocks noGrp="1"/>
          </p:cNvSpPr>
          <p:nvPr>
            <p:ph type="title"/>
          </p:nvPr>
        </p:nvSpPr>
        <p:spPr>
          <a:xfrm>
            <a:off x="457200" y="221040"/>
            <a:ext cx="8229240" cy="1250280"/>
          </a:xfrm>
          <a:prstGeom prst="rect">
            <a:avLst/>
          </a:prstGeom>
        </p:spPr>
        <p:txBody>
          <a:bodyPr lIns="0" tIns="0" rIns="0" bIns="0" anchor="ctr">
            <a:spAutoFit/>
          </a:bodyPr>
          <a:lstStyle/>
          <a:p>
            <a:pPr algn="ctr"/>
            <a:endParaRPr lang="ru-RU" sz="4400" b="0" strike="noStrike" spc="-1">
              <a:latin typeface="Aria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75" name="PlaceHolder 1"/>
          <p:cNvSpPr>
            <a:spLocks noGrp="1"/>
          </p:cNvSpPr>
          <p:nvPr>
            <p:ph type="subTitle"/>
          </p:nvPr>
        </p:nvSpPr>
        <p:spPr>
          <a:xfrm>
            <a:off x="457200" y="273600"/>
            <a:ext cx="8229240" cy="5307840"/>
          </a:xfrm>
          <a:prstGeom prst="rect">
            <a:avLst/>
          </a:prstGeom>
        </p:spPr>
        <p:txBody>
          <a:bodyPr lIns="0" tIns="0" rIns="0" bIns="0" anchor="ctr">
            <a:spAutoFit/>
          </a:bodyPr>
          <a:lstStyle/>
          <a:p>
            <a:pPr algn="ctr"/>
            <a:endParaRPr lang="ru-RU" sz="3200" b="0" strike="noStrike" spc="-1">
              <a:latin typeface="Aria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76" name="PlaceHolder 1"/>
          <p:cNvSpPr>
            <a:spLocks noGrp="1"/>
          </p:cNvSpPr>
          <p:nvPr>
            <p:ph type="title"/>
          </p:nvPr>
        </p:nvSpPr>
        <p:spPr>
          <a:xfrm>
            <a:off x="457200" y="221040"/>
            <a:ext cx="8229240" cy="1250280"/>
          </a:xfrm>
          <a:prstGeom prst="rect">
            <a:avLst/>
          </a:prstGeom>
        </p:spPr>
        <p:txBody>
          <a:bodyPr lIns="0" tIns="0" rIns="0" bIns="0" anchor="ctr">
            <a:spAutoFit/>
          </a:bodyPr>
          <a:lstStyle/>
          <a:p>
            <a:pPr algn="ctr"/>
            <a:endParaRPr lang="ru-RU" sz="4400" b="0" strike="noStrike" spc="-1">
              <a:latin typeface="Arial"/>
            </a:endParaRPr>
          </a:p>
        </p:txBody>
      </p:sp>
      <p:sp>
        <p:nvSpPr>
          <p:cNvPr id="77"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ru-RU" sz="3200" b="0" strike="noStrike" spc="-1">
              <a:latin typeface="Arial"/>
            </a:endParaRPr>
          </a:p>
        </p:txBody>
      </p:sp>
      <p:sp>
        <p:nvSpPr>
          <p:cNvPr id="78" name="PlaceHolder 3"/>
          <p:cNvSpPr>
            <a:spLocks noGrp="1"/>
          </p:cNvSpPr>
          <p:nvPr>
            <p:ph type="body"/>
          </p:nvPr>
        </p:nvSpPr>
        <p:spPr>
          <a:xfrm>
            <a:off x="4674240" y="1604520"/>
            <a:ext cx="4015800" cy="3977280"/>
          </a:xfrm>
          <a:prstGeom prst="rect">
            <a:avLst/>
          </a:prstGeom>
        </p:spPr>
        <p:txBody>
          <a:bodyPr lIns="0" tIns="0" rIns="0" bIns="0">
            <a:normAutofit/>
          </a:bodyPr>
          <a:lstStyle/>
          <a:p>
            <a:endParaRPr lang="ru-RU" sz="3200" b="0" strike="noStrike" spc="-1">
              <a:latin typeface="Arial"/>
            </a:endParaRPr>
          </a:p>
        </p:txBody>
      </p:sp>
      <p:sp>
        <p:nvSpPr>
          <p:cNvPr id="79" name="PlaceHolder 4"/>
          <p:cNvSpPr>
            <a:spLocks noGrp="1"/>
          </p:cNvSpPr>
          <p:nvPr>
            <p:ph type="body"/>
          </p:nvPr>
        </p:nvSpPr>
        <p:spPr>
          <a:xfrm>
            <a:off x="457200" y="3682080"/>
            <a:ext cx="4015800" cy="1896840"/>
          </a:xfrm>
          <a:prstGeom prst="rect">
            <a:avLst/>
          </a:prstGeom>
        </p:spPr>
        <p:txBody>
          <a:bodyPr lIns="0" tIns="0" rIns="0" bIns="0">
            <a:normAutofit/>
          </a:bodyPr>
          <a:lstStyle/>
          <a:p>
            <a:endParaRPr lang="ru-RU" sz="3200" b="0" strike="noStrike" spc="-1">
              <a:latin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20" name="PlaceHolder 1"/>
          <p:cNvSpPr>
            <a:spLocks noGrp="1"/>
          </p:cNvSpPr>
          <p:nvPr>
            <p:ph type="title"/>
          </p:nvPr>
        </p:nvSpPr>
        <p:spPr>
          <a:xfrm>
            <a:off x="457200" y="221040"/>
            <a:ext cx="8229240" cy="1250280"/>
          </a:xfrm>
          <a:prstGeom prst="rect">
            <a:avLst/>
          </a:prstGeom>
        </p:spPr>
        <p:txBody>
          <a:bodyPr lIns="0" tIns="0" rIns="0" bIns="0" anchor="ctr">
            <a:spAutoFit/>
          </a:bodyPr>
          <a:lstStyle/>
          <a:p>
            <a:pPr algn="ctr"/>
            <a:endParaRPr lang="ru-RU" sz="4400" b="0" strike="noStrike" spc="-1">
              <a:latin typeface="Arial"/>
            </a:endParaRPr>
          </a:p>
        </p:txBody>
      </p:sp>
      <p:sp>
        <p:nvSpPr>
          <p:cNvPr id="21" name="PlaceHolder 2"/>
          <p:cNvSpPr>
            <a:spLocks noGrp="1"/>
          </p:cNvSpPr>
          <p:nvPr>
            <p:ph type="subTitle"/>
          </p:nvPr>
        </p:nvSpPr>
        <p:spPr>
          <a:xfrm>
            <a:off x="457200" y="1604520"/>
            <a:ext cx="8229240" cy="3977280"/>
          </a:xfrm>
          <a:prstGeom prst="rect">
            <a:avLst/>
          </a:prstGeom>
        </p:spPr>
        <p:txBody>
          <a:bodyPr lIns="0" tIns="0" rIns="0" bIns="0" anchor="ctr">
            <a:spAutoFit/>
          </a:bodyPr>
          <a:lstStyle/>
          <a:p>
            <a:pPr algn="ctr"/>
            <a:endParaRPr lang="ru-RU" sz="3200" b="0" strike="noStrike" spc="-1">
              <a:latin typeface="Aria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21040"/>
            <a:ext cx="8229240" cy="1250280"/>
          </a:xfrm>
          <a:prstGeom prst="rect">
            <a:avLst/>
          </a:prstGeom>
        </p:spPr>
        <p:txBody>
          <a:bodyPr lIns="0" tIns="0" rIns="0" bIns="0" anchor="ctr">
            <a:spAutoFit/>
          </a:bodyPr>
          <a:lstStyle/>
          <a:p>
            <a:pPr algn="ctr"/>
            <a:endParaRPr lang="ru-RU" sz="4400" b="0" strike="noStrike" spc="-1">
              <a:latin typeface="Arial"/>
            </a:endParaRPr>
          </a:p>
        </p:txBody>
      </p:sp>
      <p:sp>
        <p:nvSpPr>
          <p:cNvPr id="81" name="PlaceHolder 2"/>
          <p:cNvSpPr>
            <a:spLocks noGrp="1"/>
          </p:cNvSpPr>
          <p:nvPr>
            <p:ph type="body"/>
          </p:nvPr>
        </p:nvSpPr>
        <p:spPr>
          <a:xfrm>
            <a:off x="457200" y="1604520"/>
            <a:ext cx="4015800" cy="3977280"/>
          </a:xfrm>
          <a:prstGeom prst="rect">
            <a:avLst/>
          </a:prstGeom>
        </p:spPr>
        <p:txBody>
          <a:bodyPr lIns="0" tIns="0" rIns="0" bIns="0">
            <a:normAutofit/>
          </a:bodyPr>
          <a:lstStyle/>
          <a:p>
            <a:endParaRPr lang="ru-RU" sz="3200" b="0" strike="noStrike" spc="-1">
              <a:latin typeface="Arial"/>
            </a:endParaRPr>
          </a:p>
        </p:txBody>
      </p:sp>
      <p:sp>
        <p:nvSpPr>
          <p:cNvPr id="82"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ru-RU" sz="3200" b="0" strike="noStrike" spc="-1">
              <a:latin typeface="Arial"/>
            </a:endParaRPr>
          </a:p>
        </p:txBody>
      </p:sp>
      <p:sp>
        <p:nvSpPr>
          <p:cNvPr id="83" name="PlaceHolder 4"/>
          <p:cNvSpPr>
            <a:spLocks noGrp="1"/>
          </p:cNvSpPr>
          <p:nvPr>
            <p:ph type="body"/>
          </p:nvPr>
        </p:nvSpPr>
        <p:spPr>
          <a:xfrm>
            <a:off x="4674240" y="3682080"/>
            <a:ext cx="4015800" cy="1896840"/>
          </a:xfrm>
          <a:prstGeom prst="rect">
            <a:avLst/>
          </a:prstGeom>
        </p:spPr>
        <p:txBody>
          <a:bodyPr lIns="0" tIns="0" rIns="0" bIns="0">
            <a:normAutofit/>
          </a:bodyPr>
          <a:lstStyle/>
          <a:p>
            <a:endParaRPr lang="ru-RU" sz="3200" b="0" strike="noStrike" spc="-1">
              <a:latin typeface="Aria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84" name="PlaceHolder 1"/>
          <p:cNvSpPr>
            <a:spLocks noGrp="1"/>
          </p:cNvSpPr>
          <p:nvPr>
            <p:ph type="title"/>
          </p:nvPr>
        </p:nvSpPr>
        <p:spPr>
          <a:xfrm>
            <a:off x="457200" y="221040"/>
            <a:ext cx="8229240" cy="1250280"/>
          </a:xfrm>
          <a:prstGeom prst="rect">
            <a:avLst/>
          </a:prstGeom>
        </p:spPr>
        <p:txBody>
          <a:bodyPr lIns="0" tIns="0" rIns="0" bIns="0" anchor="ctr">
            <a:spAutoFit/>
          </a:bodyPr>
          <a:lstStyle/>
          <a:p>
            <a:pPr algn="ctr"/>
            <a:endParaRPr lang="ru-RU" sz="4400" b="0" strike="noStrike" spc="-1">
              <a:latin typeface="Arial"/>
            </a:endParaRPr>
          </a:p>
        </p:txBody>
      </p:sp>
      <p:sp>
        <p:nvSpPr>
          <p:cNvPr id="85"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ru-RU" sz="3200" b="0" strike="noStrike" spc="-1">
              <a:latin typeface="Arial"/>
            </a:endParaRPr>
          </a:p>
        </p:txBody>
      </p:sp>
      <p:sp>
        <p:nvSpPr>
          <p:cNvPr id="86"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ru-RU" sz="3200" b="0" strike="noStrike" spc="-1">
              <a:latin typeface="Arial"/>
            </a:endParaRPr>
          </a:p>
        </p:txBody>
      </p:sp>
      <p:sp>
        <p:nvSpPr>
          <p:cNvPr id="87" name="PlaceHolder 4"/>
          <p:cNvSpPr>
            <a:spLocks noGrp="1"/>
          </p:cNvSpPr>
          <p:nvPr>
            <p:ph type="body"/>
          </p:nvPr>
        </p:nvSpPr>
        <p:spPr>
          <a:xfrm>
            <a:off x="457200" y="3682080"/>
            <a:ext cx="8229240" cy="1896840"/>
          </a:xfrm>
          <a:prstGeom prst="rect">
            <a:avLst/>
          </a:prstGeom>
        </p:spPr>
        <p:txBody>
          <a:bodyPr lIns="0" tIns="0" rIns="0" bIns="0">
            <a:normAutofit/>
          </a:bodyPr>
          <a:lstStyle/>
          <a:p>
            <a:endParaRPr lang="ru-RU" sz="3200" b="0" strike="noStrike" spc="-1">
              <a:latin typeface="Aria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88" name="PlaceHolder 1"/>
          <p:cNvSpPr>
            <a:spLocks noGrp="1"/>
          </p:cNvSpPr>
          <p:nvPr>
            <p:ph type="title"/>
          </p:nvPr>
        </p:nvSpPr>
        <p:spPr>
          <a:xfrm>
            <a:off x="457200" y="221040"/>
            <a:ext cx="8229240" cy="1250280"/>
          </a:xfrm>
          <a:prstGeom prst="rect">
            <a:avLst/>
          </a:prstGeom>
        </p:spPr>
        <p:txBody>
          <a:bodyPr lIns="0" tIns="0" rIns="0" bIns="0" anchor="ctr">
            <a:spAutoFit/>
          </a:bodyPr>
          <a:lstStyle/>
          <a:p>
            <a:pPr algn="ctr"/>
            <a:endParaRPr lang="ru-RU" sz="4400" b="0" strike="noStrike" spc="-1">
              <a:latin typeface="Arial"/>
            </a:endParaRPr>
          </a:p>
        </p:txBody>
      </p:sp>
      <p:sp>
        <p:nvSpPr>
          <p:cNvPr id="89" name="PlaceHolder 2"/>
          <p:cNvSpPr>
            <a:spLocks noGrp="1"/>
          </p:cNvSpPr>
          <p:nvPr>
            <p:ph type="body"/>
          </p:nvPr>
        </p:nvSpPr>
        <p:spPr>
          <a:xfrm>
            <a:off x="457200" y="1604520"/>
            <a:ext cx="8229240" cy="1896840"/>
          </a:xfrm>
          <a:prstGeom prst="rect">
            <a:avLst/>
          </a:prstGeom>
        </p:spPr>
        <p:txBody>
          <a:bodyPr lIns="0" tIns="0" rIns="0" bIns="0">
            <a:normAutofit/>
          </a:bodyPr>
          <a:lstStyle/>
          <a:p>
            <a:endParaRPr lang="ru-RU" sz="3200" b="0" strike="noStrike" spc="-1">
              <a:latin typeface="Arial"/>
            </a:endParaRPr>
          </a:p>
        </p:txBody>
      </p:sp>
      <p:sp>
        <p:nvSpPr>
          <p:cNvPr id="90" name="PlaceHolder 3"/>
          <p:cNvSpPr>
            <a:spLocks noGrp="1"/>
          </p:cNvSpPr>
          <p:nvPr>
            <p:ph type="body"/>
          </p:nvPr>
        </p:nvSpPr>
        <p:spPr>
          <a:xfrm>
            <a:off x="457200" y="3682080"/>
            <a:ext cx="8229240" cy="1896840"/>
          </a:xfrm>
          <a:prstGeom prst="rect">
            <a:avLst/>
          </a:prstGeom>
        </p:spPr>
        <p:txBody>
          <a:bodyPr lIns="0" tIns="0" rIns="0" bIns="0">
            <a:normAutofit/>
          </a:bodyPr>
          <a:lstStyle/>
          <a:p>
            <a:endParaRPr lang="ru-RU" sz="3200" b="0" strike="noStrike" spc="-1">
              <a:latin typeface="Aria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91" name="PlaceHolder 1"/>
          <p:cNvSpPr>
            <a:spLocks noGrp="1"/>
          </p:cNvSpPr>
          <p:nvPr>
            <p:ph type="title"/>
          </p:nvPr>
        </p:nvSpPr>
        <p:spPr>
          <a:xfrm>
            <a:off x="457200" y="221040"/>
            <a:ext cx="8229240" cy="1250280"/>
          </a:xfrm>
          <a:prstGeom prst="rect">
            <a:avLst/>
          </a:prstGeom>
        </p:spPr>
        <p:txBody>
          <a:bodyPr lIns="0" tIns="0" rIns="0" bIns="0" anchor="ctr">
            <a:spAutoFit/>
          </a:bodyPr>
          <a:lstStyle/>
          <a:p>
            <a:pPr algn="ctr"/>
            <a:endParaRPr lang="ru-RU" sz="4400" b="0" strike="noStrike" spc="-1">
              <a:latin typeface="Arial"/>
            </a:endParaRPr>
          </a:p>
        </p:txBody>
      </p:sp>
      <p:sp>
        <p:nvSpPr>
          <p:cNvPr id="92"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ru-RU" sz="3200" b="0" strike="noStrike" spc="-1">
              <a:latin typeface="Arial"/>
            </a:endParaRPr>
          </a:p>
        </p:txBody>
      </p:sp>
      <p:sp>
        <p:nvSpPr>
          <p:cNvPr id="93"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ru-RU" sz="3200" b="0" strike="noStrike" spc="-1">
              <a:latin typeface="Arial"/>
            </a:endParaRPr>
          </a:p>
        </p:txBody>
      </p:sp>
      <p:sp>
        <p:nvSpPr>
          <p:cNvPr id="94" name="PlaceHolder 4"/>
          <p:cNvSpPr>
            <a:spLocks noGrp="1"/>
          </p:cNvSpPr>
          <p:nvPr>
            <p:ph type="body"/>
          </p:nvPr>
        </p:nvSpPr>
        <p:spPr>
          <a:xfrm>
            <a:off x="457200" y="3682080"/>
            <a:ext cx="4015800" cy="1896840"/>
          </a:xfrm>
          <a:prstGeom prst="rect">
            <a:avLst/>
          </a:prstGeom>
        </p:spPr>
        <p:txBody>
          <a:bodyPr lIns="0" tIns="0" rIns="0" bIns="0">
            <a:normAutofit/>
          </a:bodyPr>
          <a:lstStyle/>
          <a:p>
            <a:endParaRPr lang="ru-RU" sz="3200" b="0" strike="noStrike" spc="-1">
              <a:latin typeface="Arial"/>
            </a:endParaRPr>
          </a:p>
        </p:txBody>
      </p:sp>
      <p:sp>
        <p:nvSpPr>
          <p:cNvPr id="95" name="PlaceHolder 5"/>
          <p:cNvSpPr>
            <a:spLocks noGrp="1"/>
          </p:cNvSpPr>
          <p:nvPr>
            <p:ph type="body"/>
          </p:nvPr>
        </p:nvSpPr>
        <p:spPr>
          <a:xfrm>
            <a:off x="4674240" y="3682080"/>
            <a:ext cx="4015800" cy="1896840"/>
          </a:xfrm>
          <a:prstGeom prst="rect">
            <a:avLst/>
          </a:prstGeom>
        </p:spPr>
        <p:txBody>
          <a:bodyPr lIns="0" tIns="0" rIns="0" bIns="0">
            <a:normAutofit/>
          </a:bodyPr>
          <a:lstStyle/>
          <a:p>
            <a:endParaRPr lang="ru-RU" sz="3200" b="0" strike="noStrike" spc="-1">
              <a:latin typeface="Aria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96" name="PlaceHolder 1"/>
          <p:cNvSpPr>
            <a:spLocks noGrp="1"/>
          </p:cNvSpPr>
          <p:nvPr>
            <p:ph type="title"/>
          </p:nvPr>
        </p:nvSpPr>
        <p:spPr>
          <a:xfrm>
            <a:off x="457200" y="221040"/>
            <a:ext cx="8229240" cy="1250280"/>
          </a:xfrm>
          <a:prstGeom prst="rect">
            <a:avLst/>
          </a:prstGeom>
        </p:spPr>
        <p:txBody>
          <a:bodyPr lIns="0" tIns="0" rIns="0" bIns="0" anchor="ctr">
            <a:spAutoFit/>
          </a:bodyPr>
          <a:lstStyle/>
          <a:p>
            <a:pPr algn="ctr"/>
            <a:endParaRPr lang="ru-RU" sz="4400" b="0" strike="noStrike" spc="-1">
              <a:latin typeface="Arial"/>
            </a:endParaRPr>
          </a:p>
        </p:txBody>
      </p:sp>
      <p:sp>
        <p:nvSpPr>
          <p:cNvPr id="97" name="PlaceHolder 2"/>
          <p:cNvSpPr>
            <a:spLocks noGrp="1"/>
          </p:cNvSpPr>
          <p:nvPr>
            <p:ph type="body"/>
          </p:nvPr>
        </p:nvSpPr>
        <p:spPr>
          <a:xfrm>
            <a:off x="457200" y="1604520"/>
            <a:ext cx="2649600" cy="1896840"/>
          </a:xfrm>
          <a:prstGeom prst="rect">
            <a:avLst/>
          </a:prstGeom>
        </p:spPr>
        <p:txBody>
          <a:bodyPr lIns="0" tIns="0" rIns="0" bIns="0">
            <a:normAutofit fontScale="76000"/>
          </a:bodyPr>
          <a:lstStyle/>
          <a:p>
            <a:endParaRPr lang="ru-RU" sz="3200" b="0" strike="noStrike" spc="-1">
              <a:latin typeface="Arial"/>
            </a:endParaRPr>
          </a:p>
        </p:txBody>
      </p:sp>
      <p:sp>
        <p:nvSpPr>
          <p:cNvPr id="98" name="PlaceHolder 3"/>
          <p:cNvSpPr>
            <a:spLocks noGrp="1"/>
          </p:cNvSpPr>
          <p:nvPr>
            <p:ph type="body"/>
          </p:nvPr>
        </p:nvSpPr>
        <p:spPr>
          <a:xfrm>
            <a:off x="3239640" y="1604520"/>
            <a:ext cx="2649600" cy="1896840"/>
          </a:xfrm>
          <a:prstGeom prst="rect">
            <a:avLst/>
          </a:prstGeom>
        </p:spPr>
        <p:txBody>
          <a:bodyPr lIns="0" tIns="0" rIns="0" bIns="0">
            <a:normAutofit fontScale="76000"/>
          </a:bodyPr>
          <a:lstStyle/>
          <a:p>
            <a:endParaRPr lang="ru-RU" sz="3200" b="0" strike="noStrike" spc="-1">
              <a:latin typeface="Arial"/>
            </a:endParaRPr>
          </a:p>
        </p:txBody>
      </p:sp>
      <p:sp>
        <p:nvSpPr>
          <p:cNvPr id="99" name="PlaceHolder 4"/>
          <p:cNvSpPr>
            <a:spLocks noGrp="1"/>
          </p:cNvSpPr>
          <p:nvPr>
            <p:ph type="body"/>
          </p:nvPr>
        </p:nvSpPr>
        <p:spPr>
          <a:xfrm>
            <a:off x="6022080" y="1604520"/>
            <a:ext cx="2649600" cy="1896840"/>
          </a:xfrm>
          <a:prstGeom prst="rect">
            <a:avLst/>
          </a:prstGeom>
        </p:spPr>
        <p:txBody>
          <a:bodyPr lIns="0" tIns="0" rIns="0" bIns="0">
            <a:normAutofit fontScale="76000"/>
          </a:bodyPr>
          <a:lstStyle/>
          <a:p>
            <a:endParaRPr lang="ru-RU" sz="3200" b="0" strike="noStrike" spc="-1">
              <a:latin typeface="Arial"/>
            </a:endParaRPr>
          </a:p>
        </p:txBody>
      </p:sp>
      <p:sp>
        <p:nvSpPr>
          <p:cNvPr id="100" name="PlaceHolder 5"/>
          <p:cNvSpPr>
            <a:spLocks noGrp="1"/>
          </p:cNvSpPr>
          <p:nvPr>
            <p:ph type="body"/>
          </p:nvPr>
        </p:nvSpPr>
        <p:spPr>
          <a:xfrm>
            <a:off x="457200" y="3682080"/>
            <a:ext cx="2649600" cy="1896840"/>
          </a:xfrm>
          <a:prstGeom prst="rect">
            <a:avLst/>
          </a:prstGeom>
        </p:spPr>
        <p:txBody>
          <a:bodyPr lIns="0" tIns="0" rIns="0" bIns="0">
            <a:normAutofit fontScale="76000"/>
          </a:bodyPr>
          <a:lstStyle/>
          <a:p>
            <a:endParaRPr lang="ru-RU" sz="3200" b="0" strike="noStrike" spc="-1">
              <a:latin typeface="Arial"/>
            </a:endParaRPr>
          </a:p>
        </p:txBody>
      </p:sp>
      <p:sp>
        <p:nvSpPr>
          <p:cNvPr id="101" name="PlaceHolder 6"/>
          <p:cNvSpPr>
            <a:spLocks noGrp="1"/>
          </p:cNvSpPr>
          <p:nvPr>
            <p:ph type="body"/>
          </p:nvPr>
        </p:nvSpPr>
        <p:spPr>
          <a:xfrm>
            <a:off x="3239640" y="3682080"/>
            <a:ext cx="2649600" cy="1896840"/>
          </a:xfrm>
          <a:prstGeom prst="rect">
            <a:avLst/>
          </a:prstGeom>
        </p:spPr>
        <p:txBody>
          <a:bodyPr lIns="0" tIns="0" rIns="0" bIns="0">
            <a:normAutofit fontScale="76000"/>
          </a:bodyPr>
          <a:lstStyle/>
          <a:p>
            <a:endParaRPr lang="ru-RU" sz="3200" b="0" strike="noStrike" spc="-1">
              <a:latin typeface="Arial"/>
            </a:endParaRPr>
          </a:p>
        </p:txBody>
      </p:sp>
      <p:sp>
        <p:nvSpPr>
          <p:cNvPr id="102" name="PlaceHolder 7"/>
          <p:cNvSpPr>
            <a:spLocks noGrp="1"/>
          </p:cNvSpPr>
          <p:nvPr>
            <p:ph type="body"/>
          </p:nvPr>
        </p:nvSpPr>
        <p:spPr>
          <a:xfrm>
            <a:off x="6022080" y="3682080"/>
            <a:ext cx="2649600" cy="1896840"/>
          </a:xfrm>
          <a:prstGeom prst="rect">
            <a:avLst/>
          </a:prstGeom>
        </p:spPr>
        <p:txBody>
          <a:bodyPr lIns="0" tIns="0" rIns="0" bIns="0">
            <a:normAutofit fontScale="76000"/>
          </a:bodyPr>
          <a:lstStyle/>
          <a:p>
            <a:endParaRPr lang="ru-RU" sz="3200" b="0" strike="noStrike" spc="-1">
              <a:latin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457200" y="221040"/>
            <a:ext cx="8229240" cy="1250280"/>
          </a:xfrm>
          <a:prstGeom prst="rect">
            <a:avLst/>
          </a:prstGeom>
        </p:spPr>
        <p:txBody>
          <a:bodyPr lIns="0" tIns="0" rIns="0" bIns="0" anchor="ctr">
            <a:spAutoFit/>
          </a:bodyPr>
          <a:lstStyle/>
          <a:p>
            <a:pPr algn="ctr"/>
            <a:endParaRPr lang="ru-RU" sz="4400" b="0" strike="noStrike" spc="-1">
              <a:latin typeface="Arial"/>
            </a:endParaRPr>
          </a:p>
        </p:txBody>
      </p:sp>
      <p:sp>
        <p:nvSpPr>
          <p:cNvPr id="23" name="PlaceHolder 2"/>
          <p:cNvSpPr>
            <a:spLocks noGrp="1"/>
          </p:cNvSpPr>
          <p:nvPr>
            <p:ph type="body"/>
          </p:nvPr>
        </p:nvSpPr>
        <p:spPr>
          <a:xfrm>
            <a:off x="457200" y="1604520"/>
            <a:ext cx="8229240" cy="3977280"/>
          </a:xfrm>
          <a:prstGeom prst="rect">
            <a:avLst/>
          </a:prstGeom>
        </p:spPr>
        <p:txBody>
          <a:bodyPr lIns="0" tIns="0" rIns="0" bIns="0">
            <a:normAutofit/>
          </a:bodyPr>
          <a:lstStyle/>
          <a:p>
            <a:endParaRPr lang="ru-RU" sz="3200" b="0" strike="noStrike" spc="-1">
              <a:latin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24" name="PlaceHolder 1"/>
          <p:cNvSpPr>
            <a:spLocks noGrp="1"/>
          </p:cNvSpPr>
          <p:nvPr>
            <p:ph type="title"/>
          </p:nvPr>
        </p:nvSpPr>
        <p:spPr>
          <a:xfrm>
            <a:off x="457200" y="221040"/>
            <a:ext cx="8229240" cy="1250280"/>
          </a:xfrm>
          <a:prstGeom prst="rect">
            <a:avLst/>
          </a:prstGeom>
        </p:spPr>
        <p:txBody>
          <a:bodyPr lIns="0" tIns="0" rIns="0" bIns="0" anchor="ctr">
            <a:spAutoFit/>
          </a:bodyPr>
          <a:lstStyle/>
          <a:p>
            <a:pPr algn="ctr"/>
            <a:endParaRPr lang="ru-RU" sz="4400" b="0" strike="noStrike" spc="-1">
              <a:latin typeface="Arial"/>
            </a:endParaRPr>
          </a:p>
        </p:txBody>
      </p:sp>
      <p:sp>
        <p:nvSpPr>
          <p:cNvPr id="25" name="PlaceHolder 2"/>
          <p:cNvSpPr>
            <a:spLocks noGrp="1"/>
          </p:cNvSpPr>
          <p:nvPr>
            <p:ph type="body"/>
          </p:nvPr>
        </p:nvSpPr>
        <p:spPr>
          <a:xfrm>
            <a:off x="457200" y="1604520"/>
            <a:ext cx="4015800" cy="3977280"/>
          </a:xfrm>
          <a:prstGeom prst="rect">
            <a:avLst/>
          </a:prstGeom>
        </p:spPr>
        <p:txBody>
          <a:bodyPr lIns="0" tIns="0" rIns="0" bIns="0">
            <a:normAutofit/>
          </a:bodyPr>
          <a:lstStyle/>
          <a:p>
            <a:endParaRPr lang="ru-RU" sz="3200" b="0" strike="noStrike" spc="-1">
              <a:latin typeface="Arial"/>
            </a:endParaRPr>
          </a:p>
        </p:txBody>
      </p:sp>
      <p:sp>
        <p:nvSpPr>
          <p:cNvPr id="26" name="PlaceHolder 3"/>
          <p:cNvSpPr>
            <a:spLocks noGrp="1"/>
          </p:cNvSpPr>
          <p:nvPr>
            <p:ph type="body"/>
          </p:nvPr>
        </p:nvSpPr>
        <p:spPr>
          <a:xfrm>
            <a:off x="4674240" y="1604520"/>
            <a:ext cx="4015800" cy="3977280"/>
          </a:xfrm>
          <a:prstGeom prst="rect">
            <a:avLst/>
          </a:prstGeom>
        </p:spPr>
        <p:txBody>
          <a:bodyPr lIns="0" tIns="0" rIns="0" bIns="0">
            <a:normAutofit/>
          </a:bodyPr>
          <a:lstStyle/>
          <a:p>
            <a:endParaRPr lang="ru-RU" sz="3200" b="0" strike="noStrike" spc="-1">
              <a:latin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21040"/>
            <a:ext cx="8229240" cy="1250280"/>
          </a:xfrm>
          <a:prstGeom prst="rect">
            <a:avLst/>
          </a:prstGeom>
        </p:spPr>
        <p:txBody>
          <a:bodyPr lIns="0" tIns="0" rIns="0" bIns="0" anchor="ctr">
            <a:spAutoFit/>
          </a:bodyPr>
          <a:lstStyle/>
          <a:p>
            <a:pPr algn="ctr"/>
            <a:endParaRPr lang="ru-RU" sz="4400" b="0" strike="noStrike" spc="-1">
              <a:latin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28" name="PlaceHolder 1"/>
          <p:cNvSpPr>
            <a:spLocks noGrp="1"/>
          </p:cNvSpPr>
          <p:nvPr>
            <p:ph type="subTitle"/>
          </p:nvPr>
        </p:nvSpPr>
        <p:spPr>
          <a:xfrm>
            <a:off x="457200" y="273600"/>
            <a:ext cx="8229240" cy="5307840"/>
          </a:xfrm>
          <a:prstGeom prst="rect">
            <a:avLst/>
          </a:prstGeom>
        </p:spPr>
        <p:txBody>
          <a:bodyPr lIns="0" tIns="0" rIns="0" bIns="0" anchor="ctr">
            <a:spAutoFit/>
          </a:bodyPr>
          <a:lstStyle/>
          <a:p>
            <a:pPr algn="ctr"/>
            <a:endParaRPr lang="ru-RU" sz="3200" b="0" strike="noStrike" spc="-1">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457200" y="221040"/>
            <a:ext cx="8229240" cy="1250280"/>
          </a:xfrm>
          <a:prstGeom prst="rect">
            <a:avLst/>
          </a:prstGeom>
        </p:spPr>
        <p:txBody>
          <a:bodyPr lIns="0" tIns="0" rIns="0" bIns="0" anchor="ctr">
            <a:spAutoFit/>
          </a:bodyPr>
          <a:lstStyle/>
          <a:p>
            <a:pPr algn="ctr"/>
            <a:endParaRPr lang="ru-RU" sz="4400" b="0" strike="noStrike" spc="-1">
              <a:latin typeface="Arial"/>
            </a:endParaRPr>
          </a:p>
        </p:txBody>
      </p:sp>
      <p:sp>
        <p:nvSpPr>
          <p:cNvPr id="30"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ru-RU" sz="3200" b="0" strike="noStrike" spc="-1">
              <a:latin typeface="Arial"/>
            </a:endParaRPr>
          </a:p>
        </p:txBody>
      </p:sp>
      <p:sp>
        <p:nvSpPr>
          <p:cNvPr id="31" name="PlaceHolder 3"/>
          <p:cNvSpPr>
            <a:spLocks noGrp="1"/>
          </p:cNvSpPr>
          <p:nvPr>
            <p:ph type="body"/>
          </p:nvPr>
        </p:nvSpPr>
        <p:spPr>
          <a:xfrm>
            <a:off x="4674240" y="1604520"/>
            <a:ext cx="4015800" cy="3977280"/>
          </a:xfrm>
          <a:prstGeom prst="rect">
            <a:avLst/>
          </a:prstGeom>
        </p:spPr>
        <p:txBody>
          <a:bodyPr lIns="0" tIns="0" rIns="0" bIns="0">
            <a:normAutofit/>
          </a:bodyPr>
          <a:lstStyle/>
          <a:p>
            <a:endParaRPr lang="ru-RU" sz="3200" b="0" strike="noStrike" spc="-1">
              <a:latin typeface="Arial"/>
            </a:endParaRPr>
          </a:p>
        </p:txBody>
      </p:sp>
      <p:sp>
        <p:nvSpPr>
          <p:cNvPr id="32" name="PlaceHolder 4"/>
          <p:cNvSpPr>
            <a:spLocks noGrp="1"/>
          </p:cNvSpPr>
          <p:nvPr>
            <p:ph type="body"/>
          </p:nvPr>
        </p:nvSpPr>
        <p:spPr>
          <a:xfrm>
            <a:off x="457200" y="3682080"/>
            <a:ext cx="4015800" cy="1896840"/>
          </a:xfrm>
          <a:prstGeom prst="rect">
            <a:avLst/>
          </a:prstGeom>
        </p:spPr>
        <p:txBody>
          <a:bodyPr lIns="0" tIns="0" rIns="0" bIns="0">
            <a:normAutofit/>
          </a:bodyPr>
          <a:lstStyle/>
          <a:p>
            <a:endParaRPr lang="ru-RU" sz="3200" b="0" strike="noStrike" spc="-1">
              <a:latin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33" name="PlaceHolder 1"/>
          <p:cNvSpPr>
            <a:spLocks noGrp="1"/>
          </p:cNvSpPr>
          <p:nvPr>
            <p:ph type="title"/>
          </p:nvPr>
        </p:nvSpPr>
        <p:spPr>
          <a:xfrm>
            <a:off x="457200" y="221040"/>
            <a:ext cx="8229240" cy="1250280"/>
          </a:xfrm>
          <a:prstGeom prst="rect">
            <a:avLst/>
          </a:prstGeom>
        </p:spPr>
        <p:txBody>
          <a:bodyPr lIns="0" tIns="0" rIns="0" bIns="0" anchor="ctr">
            <a:spAutoFit/>
          </a:bodyPr>
          <a:lstStyle/>
          <a:p>
            <a:pPr algn="ctr"/>
            <a:endParaRPr lang="ru-RU" sz="4400" b="0" strike="noStrike" spc="-1">
              <a:latin typeface="Arial"/>
            </a:endParaRPr>
          </a:p>
        </p:txBody>
      </p:sp>
      <p:sp>
        <p:nvSpPr>
          <p:cNvPr id="34" name="PlaceHolder 2"/>
          <p:cNvSpPr>
            <a:spLocks noGrp="1"/>
          </p:cNvSpPr>
          <p:nvPr>
            <p:ph type="body"/>
          </p:nvPr>
        </p:nvSpPr>
        <p:spPr>
          <a:xfrm>
            <a:off x="457200" y="1604520"/>
            <a:ext cx="4015800" cy="3977280"/>
          </a:xfrm>
          <a:prstGeom prst="rect">
            <a:avLst/>
          </a:prstGeom>
        </p:spPr>
        <p:txBody>
          <a:bodyPr lIns="0" tIns="0" rIns="0" bIns="0">
            <a:normAutofit/>
          </a:bodyPr>
          <a:lstStyle/>
          <a:p>
            <a:endParaRPr lang="ru-RU" sz="3200" b="0" strike="noStrike" spc="-1">
              <a:latin typeface="Arial"/>
            </a:endParaRPr>
          </a:p>
        </p:txBody>
      </p:sp>
      <p:sp>
        <p:nvSpPr>
          <p:cNvPr id="35"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ru-RU" sz="3200" b="0" strike="noStrike" spc="-1">
              <a:latin typeface="Arial"/>
            </a:endParaRPr>
          </a:p>
        </p:txBody>
      </p:sp>
      <p:sp>
        <p:nvSpPr>
          <p:cNvPr id="36" name="PlaceHolder 4"/>
          <p:cNvSpPr>
            <a:spLocks noGrp="1"/>
          </p:cNvSpPr>
          <p:nvPr>
            <p:ph type="body"/>
          </p:nvPr>
        </p:nvSpPr>
        <p:spPr>
          <a:xfrm>
            <a:off x="4674240" y="3682080"/>
            <a:ext cx="4015800" cy="1896840"/>
          </a:xfrm>
          <a:prstGeom prst="rect">
            <a:avLst/>
          </a:prstGeom>
        </p:spPr>
        <p:txBody>
          <a:bodyPr lIns="0" tIns="0" rIns="0" bIns="0">
            <a:normAutofit/>
          </a:bodyPr>
          <a:lstStyle/>
          <a:p>
            <a:endParaRPr lang="ru-RU" sz="3200" b="0" strike="noStrike" spc="-1">
              <a:latin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37" name="PlaceHolder 1"/>
          <p:cNvSpPr>
            <a:spLocks noGrp="1"/>
          </p:cNvSpPr>
          <p:nvPr>
            <p:ph type="title"/>
          </p:nvPr>
        </p:nvSpPr>
        <p:spPr>
          <a:xfrm>
            <a:off x="457200" y="221040"/>
            <a:ext cx="8229240" cy="1250280"/>
          </a:xfrm>
          <a:prstGeom prst="rect">
            <a:avLst/>
          </a:prstGeom>
        </p:spPr>
        <p:txBody>
          <a:bodyPr lIns="0" tIns="0" rIns="0" bIns="0" anchor="ctr">
            <a:spAutoFit/>
          </a:bodyPr>
          <a:lstStyle/>
          <a:p>
            <a:pPr algn="ctr"/>
            <a:endParaRPr lang="ru-RU" sz="4400" b="0" strike="noStrike" spc="-1">
              <a:latin typeface="Arial"/>
            </a:endParaRPr>
          </a:p>
        </p:txBody>
      </p:sp>
      <p:sp>
        <p:nvSpPr>
          <p:cNvPr id="38"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ru-RU" sz="3200" b="0" strike="noStrike" spc="-1">
              <a:latin typeface="Arial"/>
            </a:endParaRPr>
          </a:p>
        </p:txBody>
      </p:sp>
      <p:sp>
        <p:nvSpPr>
          <p:cNvPr id="39"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ru-RU" sz="3200" b="0" strike="noStrike" spc="-1">
              <a:latin typeface="Arial"/>
            </a:endParaRPr>
          </a:p>
        </p:txBody>
      </p:sp>
      <p:sp>
        <p:nvSpPr>
          <p:cNvPr id="40" name="PlaceHolder 4"/>
          <p:cNvSpPr>
            <a:spLocks noGrp="1"/>
          </p:cNvSpPr>
          <p:nvPr>
            <p:ph type="body"/>
          </p:nvPr>
        </p:nvSpPr>
        <p:spPr>
          <a:xfrm>
            <a:off x="457200" y="3682080"/>
            <a:ext cx="8229240" cy="1896840"/>
          </a:xfrm>
          <a:prstGeom prst="rect">
            <a:avLst/>
          </a:prstGeom>
        </p:spPr>
        <p:txBody>
          <a:bodyPr lIns="0" tIns="0" rIns="0" bIns="0">
            <a:normAutofit/>
          </a:bodyPr>
          <a:lstStyle/>
          <a:p>
            <a:endParaRPr lang="ru-RU" sz="3200" b="0" strike="noStrike" spc="-1">
              <a:latin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C5D1D7"/>
        </a:solidFill>
        <a:effectLst/>
      </p:bgPr>
    </p:bg>
    <p:spTree>
      <p:nvGrpSpPr>
        <p:cNvPr id="1" name=""/>
        <p:cNvGrpSpPr/>
        <p:nvPr/>
      </p:nvGrpSpPr>
      <p:grpSpPr>
        <a:xfrm>
          <a:off x="0" y="0"/>
          <a:ext cx="0" cy="0"/>
          <a:chOff x="0" y="0"/>
          <a:chExt cx="0" cy="0"/>
        </a:xfrm>
      </p:grpSpPr>
      <p:sp>
        <p:nvSpPr>
          <p:cNvPr id="20" name="CustomShape 1" hidden="1"/>
          <p:cNvSpPr/>
          <p:nvPr/>
        </p:nvSpPr>
        <p:spPr>
          <a:xfrm>
            <a:off x="0" y="6705720"/>
            <a:ext cx="9142920" cy="151200"/>
          </a:xfrm>
          <a:prstGeom prst="rect">
            <a:avLst/>
          </a:prstGeom>
          <a:solidFill>
            <a:srgbClr val="FFFFFF"/>
          </a:solidFill>
          <a:ln w="9360">
            <a:noFill/>
          </a:ln>
        </p:spPr>
        <p:style>
          <a:lnRef idx="0">
            <a:scrgbClr r="0" g="0" b="0"/>
          </a:lnRef>
          <a:fillRef idx="0">
            <a:scrgbClr r="0" g="0" b="0"/>
          </a:fillRef>
          <a:effectRef idx="0">
            <a:scrgbClr r="0" g="0" b="0"/>
          </a:effectRef>
          <a:fontRef idx="minor"/>
        </p:style>
      </p:sp>
      <p:sp>
        <p:nvSpPr>
          <p:cNvPr id="21" name="CustomShape 2" hidden="1"/>
          <p:cNvSpPr/>
          <p:nvPr/>
        </p:nvSpPr>
        <p:spPr>
          <a:xfrm>
            <a:off x="0" y="0"/>
            <a:ext cx="9142920" cy="1392120"/>
          </a:xfrm>
          <a:prstGeom prst="rect">
            <a:avLst/>
          </a:prstGeom>
          <a:solidFill>
            <a:srgbClr val="FFFFFF"/>
          </a:solidFill>
          <a:ln w="9360">
            <a:noFill/>
          </a:ln>
        </p:spPr>
        <p:style>
          <a:lnRef idx="0">
            <a:scrgbClr r="0" g="0" b="0"/>
          </a:lnRef>
          <a:fillRef idx="0">
            <a:scrgbClr r="0" g="0" b="0"/>
          </a:fillRef>
          <a:effectRef idx="0">
            <a:scrgbClr r="0" g="0" b="0"/>
          </a:effectRef>
          <a:fontRef idx="minor"/>
        </p:style>
      </p:sp>
      <p:sp>
        <p:nvSpPr>
          <p:cNvPr id="2" name="CustomShape 3" hidden="1"/>
          <p:cNvSpPr/>
          <p:nvPr/>
        </p:nvSpPr>
        <p:spPr>
          <a:xfrm>
            <a:off x="0" y="0"/>
            <a:ext cx="151200" cy="6856920"/>
          </a:xfrm>
          <a:prstGeom prst="rect">
            <a:avLst/>
          </a:prstGeom>
          <a:solidFill>
            <a:srgbClr val="FFFFFF"/>
          </a:solidFill>
          <a:ln w="9360">
            <a:noFill/>
          </a:ln>
        </p:spPr>
        <p:style>
          <a:lnRef idx="0">
            <a:scrgbClr r="0" g="0" b="0"/>
          </a:lnRef>
          <a:fillRef idx="0">
            <a:scrgbClr r="0" g="0" b="0"/>
          </a:fillRef>
          <a:effectRef idx="0">
            <a:scrgbClr r="0" g="0" b="0"/>
          </a:effectRef>
          <a:fontRef idx="minor"/>
        </p:style>
      </p:sp>
      <p:sp>
        <p:nvSpPr>
          <p:cNvPr id="3" name="CustomShape 4" hidden="1"/>
          <p:cNvSpPr/>
          <p:nvPr/>
        </p:nvSpPr>
        <p:spPr>
          <a:xfrm>
            <a:off x="8991720" y="0"/>
            <a:ext cx="151200" cy="6856920"/>
          </a:xfrm>
          <a:prstGeom prst="rect">
            <a:avLst/>
          </a:prstGeom>
          <a:solidFill>
            <a:srgbClr val="FFFFFF"/>
          </a:solidFill>
          <a:ln w="9360">
            <a:noFill/>
          </a:ln>
        </p:spPr>
        <p:style>
          <a:lnRef idx="0">
            <a:scrgbClr r="0" g="0" b="0"/>
          </a:lnRef>
          <a:fillRef idx="0">
            <a:scrgbClr r="0" g="0" b="0"/>
          </a:fillRef>
          <a:effectRef idx="0">
            <a:scrgbClr r="0" g="0" b="0"/>
          </a:effectRef>
          <a:fontRef idx="minor"/>
        </p:style>
      </p:sp>
      <p:sp>
        <p:nvSpPr>
          <p:cNvPr id="4" name="CustomShape 5" hidden="1"/>
          <p:cNvSpPr/>
          <p:nvPr/>
        </p:nvSpPr>
        <p:spPr>
          <a:xfrm>
            <a:off x="149400" y="6388560"/>
            <a:ext cx="8831880" cy="308520"/>
          </a:xfrm>
          <a:prstGeom prst="rect">
            <a:avLst/>
          </a:prstGeom>
          <a:solidFill>
            <a:schemeClr val="accent3"/>
          </a:solidFill>
          <a:ln w="9360">
            <a:noFill/>
          </a:ln>
        </p:spPr>
        <p:style>
          <a:lnRef idx="0">
            <a:scrgbClr r="0" g="0" b="0"/>
          </a:lnRef>
          <a:fillRef idx="0">
            <a:scrgbClr r="0" g="0" b="0"/>
          </a:fillRef>
          <a:effectRef idx="0">
            <a:scrgbClr r="0" g="0" b="0"/>
          </a:effectRef>
          <a:fontRef idx="minor"/>
        </p:style>
      </p:sp>
      <p:sp>
        <p:nvSpPr>
          <p:cNvPr id="5" name="CustomShape 6" hidden="1"/>
          <p:cNvSpPr/>
          <p:nvPr/>
        </p:nvSpPr>
        <p:spPr>
          <a:xfrm>
            <a:off x="152280" y="155520"/>
            <a:ext cx="8831880" cy="6545880"/>
          </a:xfrm>
          <a:prstGeom prst="rect">
            <a:avLst/>
          </a:prstGeom>
          <a:noFill/>
          <a:ln w="9360">
            <a:solidFill>
              <a:schemeClr val="accent3">
                <a:shade val="75000"/>
              </a:schemeClr>
            </a:solidFill>
            <a:miter/>
          </a:ln>
        </p:spPr>
        <p:style>
          <a:lnRef idx="0">
            <a:scrgbClr r="0" g="0" b="0"/>
          </a:lnRef>
          <a:fillRef idx="0">
            <a:scrgbClr r="0" g="0" b="0"/>
          </a:fillRef>
          <a:effectRef idx="0">
            <a:scrgbClr r="0" g="0" b="0"/>
          </a:effectRef>
          <a:fontRef idx="minor"/>
        </p:style>
      </p:sp>
      <p:sp>
        <p:nvSpPr>
          <p:cNvPr id="6" name="Line 7"/>
          <p:cNvSpPr/>
          <p:nvPr/>
        </p:nvSpPr>
        <p:spPr>
          <a:xfrm>
            <a:off x="152280" y="1276560"/>
            <a:ext cx="8832960" cy="0"/>
          </a:xfrm>
          <a:prstGeom prst="line">
            <a:avLst/>
          </a:prstGeom>
          <a:ln w="9360" cap="rnd">
            <a:solidFill>
              <a:schemeClr val="accent3">
                <a:shade val="75000"/>
              </a:schemeClr>
            </a:solidFill>
            <a:prstDash val="sysDash"/>
            <a:round/>
          </a:ln>
        </p:spPr>
        <p:style>
          <a:lnRef idx="0">
            <a:scrgbClr r="0" g="0" b="0"/>
          </a:lnRef>
          <a:fillRef idx="0">
            <a:scrgbClr r="0" g="0" b="0"/>
          </a:fillRef>
          <a:effectRef idx="0">
            <a:scrgbClr r="0" g="0" b="0"/>
          </a:effectRef>
          <a:fontRef idx="minor"/>
        </p:style>
      </p:sp>
      <p:sp>
        <p:nvSpPr>
          <p:cNvPr id="7" name="CustomShape 8" hidden="1"/>
          <p:cNvSpPr/>
          <p:nvPr/>
        </p:nvSpPr>
        <p:spPr>
          <a:xfrm>
            <a:off x="4267080" y="956160"/>
            <a:ext cx="608400" cy="608400"/>
          </a:xfrm>
          <a:prstGeom prst="ellipse">
            <a:avLst/>
          </a:prstGeom>
          <a:solidFill>
            <a:srgbClr val="FFFFFF"/>
          </a:solidFill>
          <a:ln w="15840">
            <a:noFill/>
          </a:ln>
          <a:effectLst>
            <a:outerShdw blurRad="50800" dist="25560" dir="5400000" rotWithShape="0">
              <a:srgbClr val="000000">
                <a:alpha val="35000"/>
              </a:srgbClr>
            </a:outerShdw>
          </a:effectLst>
        </p:spPr>
        <p:style>
          <a:lnRef idx="3">
            <a:schemeClr val="lt1"/>
          </a:lnRef>
          <a:fillRef idx="1">
            <a:schemeClr val="accent1"/>
          </a:fillRef>
          <a:effectRef idx="1">
            <a:schemeClr val="accent1"/>
          </a:effectRef>
          <a:fontRef idx="minor"/>
        </p:style>
      </p:sp>
      <p:sp>
        <p:nvSpPr>
          <p:cNvPr id="8" name="CustomShape 9" hidden="1"/>
          <p:cNvSpPr/>
          <p:nvPr/>
        </p:nvSpPr>
        <p:spPr>
          <a:xfrm>
            <a:off x="4361760" y="1050480"/>
            <a:ext cx="419400" cy="419400"/>
          </a:xfrm>
          <a:prstGeom prst="ellipse">
            <a:avLst/>
          </a:prstGeom>
          <a:solidFill>
            <a:srgbClr val="FFFFFF"/>
          </a:solidFill>
          <a:ln w="50760">
            <a:solidFill>
              <a:schemeClr val="accent3">
                <a:shade val="75000"/>
              </a:schemeClr>
            </a:solidFill>
            <a:round/>
          </a:ln>
          <a:effectLst>
            <a:outerShdw blurRad="50800" dist="25560" dir="5400000" rotWithShape="0">
              <a:srgbClr val="000000">
                <a:alpha val="35000"/>
              </a:srgbClr>
            </a:outerShdw>
          </a:effectLst>
        </p:spPr>
        <p:style>
          <a:lnRef idx="3">
            <a:schemeClr val="lt1"/>
          </a:lnRef>
          <a:fillRef idx="1">
            <a:schemeClr val="accent1"/>
          </a:fillRef>
          <a:effectRef idx="1">
            <a:schemeClr val="accent1"/>
          </a:effectRef>
          <a:fontRef idx="minor"/>
        </p:style>
      </p:sp>
      <p:sp>
        <p:nvSpPr>
          <p:cNvPr id="9" name="CustomShape 10"/>
          <p:cNvSpPr/>
          <p:nvPr/>
        </p:nvSpPr>
        <p:spPr>
          <a:xfrm>
            <a:off x="0" y="6705720"/>
            <a:ext cx="9142920" cy="151200"/>
          </a:xfrm>
          <a:prstGeom prst="rect">
            <a:avLst/>
          </a:prstGeom>
          <a:solidFill>
            <a:srgbClr val="FFFFFF"/>
          </a:solidFill>
          <a:ln w="9360">
            <a:noFill/>
          </a:ln>
        </p:spPr>
        <p:style>
          <a:lnRef idx="0">
            <a:scrgbClr r="0" g="0" b="0"/>
          </a:lnRef>
          <a:fillRef idx="0">
            <a:scrgbClr r="0" g="0" b="0"/>
          </a:fillRef>
          <a:effectRef idx="0">
            <a:scrgbClr r="0" g="0" b="0"/>
          </a:effectRef>
          <a:fontRef idx="minor"/>
        </p:style>
      </p:sp>
      <p:sp>
        <p:nvSpPr>
          <p:cNvPr id="10" name="CustomShape 11"/>
          <p:cNvSpPr/>
          <p:nvPr/>
        </p:nvSpPr>
        <p:spPr>
          <a:xfrm>
            <a:off x="8991720" y="2880"/>
            <a:ext cx="151200" cy="6856920"/>
          </a:xfrm>
          <a:prstGeom prst="rect">
            <a:avLst/>
          </a:prstGeom>
          <a:solidFill>
            <a:srgbClr val="FFFFFF"/>
          </a:solidFill>
          <a:ln w="9360">
            <a:noFill/>
          </a:ln>
        </p:spPr>
        <p:style>
          <a:lnRef idx="0">
            <a:scrgbClr r="0" g="0" b="0"/>
          </a:lnRef>
          <a:fillRef idx="0">
            <a:scrgbClr r="0" g="0" b="0"/>
          </a:fillRef>
          <a:effectRef idx="0">
            <a:scrgbClr r="0" g="0" b="0"/>
          </a:effectRef>
          <a:fontRef idx="minor"/>
        </p:style>
      </p:sp>
      <p:sp>
        <p:nvSpPr>
          <p:cNvPr id="11" name="CustomShape 12"/>
          <p:cNvSpPr/>
          <p:nvPr/>
        </p:nvSpPr>
        <p:spPr>
          <a:xfrm>
            <a:off x="0" y="0"/>
            <a:ext cx="151200" cy="6856920"/>
          </a:xfrm>
          <a:prstGeom prst="rect">
            <a:avLst/>
          </a:prstGeom>
          <a:solidFill>
            <a:srgbClr val="FFFFFF"/>
          </a:solidFill>
          <a:ln w="9360">
            <a:noFill/>
          </a:ln>
        </p:spPr>
        <p:style>
          <a:lnRef idx="0">
            <a:scrgbClr r="0" g="0" b="0"/>
          </a:lnRef>
          <a:fillRef idx="0">
            <a:scrgbClr r="0" g="0" b="0"/>
          </a:fillRef>
          <a:effectRef idx="0">
            <a:scrgbClr r="0" g="0" b="0"/>
          </a:effectRef>
          <a:fontRef idx="minor"/>
        </p:style>
      </p:sp>
      <p:sp>
        <p:nvSpPr>
          <p:cNvPr id="12" name="CustomShape 13"/>
          <p:cNvSpPr/>
          <p:nvPr/>
        </p:nvSpPr>
        <p:spPr>
          <a:xfrm>
            <a:off x="0" y="0"/>
            <a:ext cx="9142920" cy="2513520"/>
          </a:xfrm>
          <a:prstGeom prst="rect">
            <a:avLst/>
          </a:prstGeom>
          <a:solidFill>
            <a:srgbClr val="FFFFFF"/>
          </a:solidFill>
          <a:ln w="9360">
            <a:noFill/>
          </a:ln>
        </p:spPr>
        <p:style>
          <a:lnRef idx="0">
            <a:scrgbClr r="0" g="0" b="0"/>
          </a:lnRef>
          <a:fillRef idx="0">
            <a:scrgbClr r="0" g="0" b="0"/>
          </a:fillRef>
          <a:effectRef idx="0">
            <a:scrgbClr r="0" g="0" b="0"/>
          </a:effectRef>
          <a:fontRef idx="minor"/>
        </p:style>
      </p:sp>
      <p:sp>
        <p:nvSpPr>
          <p:cNvPr id="13" name="CustomShape 14"/>
          <p:cNvSpPr/>
          <p:nvPr/>
        </p:nvSpPr>
        <p:spPr>
          <a:xfrm>
            <a:off x="146160" y="6391800"/>
            <a:ext cx="8831880" cy="308520"/>
          </a:xfrm>
          <a:prstGeom prst="rect">
            <a:avLst/>
          </a:prstGeom>
          <a:solidFill>
            <a:schemeClr val="accent3"/>
          </a:solidFill>
          <a:ln w="9360">
            <a:noFill/>
          </a:ln>
        </p:spPr>
        <p:style>
          <a:lnRef idx="0">
            <a:scrgbClr r="0" g="0" b="0"/>
          </a:lnRef>
          <a:fillRef idx="0">
            <a:scrgbClr r="0" g="0" b="0"/>
          </a:fillRef>
          <a:effectRef idx="0">
            <a:scrgbClr r="0" g="0" b="0"/>
          </a:effectRef>
          <a:fontRef idx="minor"/>
        </p:style>
      </p:sp>
      <p:sp>
        <p:nvSpPr>
          <p:cNvPr id="14" name="Line 15"/>
          <p:cNvSpPr/>
          <p:nvPr/>
        </p:nvSpPr>
        <p:spPr>
          <a:xfrm>
            <a:off x="155160" y="2419920"/>
            <a:ext cx="8833320" cy="0"/>
          </a:xfrm>
          <a:prstGeom prst="line">
            <a:avLst/>
          </a:prstGeom>
          <a:ln w="11520" cap="rnd">
            <a:solidFill>
              <a:schemeClr val="accent3">
                <a:shade val="75000"/>
              </a:schemeClr>
            </a:solidFill>
            <a:prstDash val="sysDash"/>
            <a:round/>
          </a:ln>
        </p:spPr>
        <p:style>
          <a:lnRef idx="0">
            <a:scrgbClr r="0" g="0" b="0"/>
          </a:lnRef>
          <a:fillRef idx="0">
            <a:scrgbClr r="0" g="0" b="0"/>
          </a:fillRef>
          <a:effectRef idx="0">
            <a:scrgbClr r="0" g="0" b="0"/>
          </a:effectRef>
          <a:fontRef idx="minor"/>
        </p:style>
      </p:sp>
      <p:sp>
        <p:nvSpPr>
          <p:cNvPr id="15" name="CustomShape 16"/>
          <p:cNvSpPr/>
          <p:nvPr/>
        </p:nvSpPr>
        <p:spPr>
          <a:xfrm>
            <a:off x="152280" y="152280"/>
            <a:ext cx="8831880" cy="6545880"/>
          </a:xfrm>
          <a:prstGeom prst="rect">
            <a:avLst/>
          </a:prstGeom>
          <a:noFill/>
          <a:ln w="9360">
            <a:solidFill>
              <a:schemeClr val="accent3">
                <a:shade val="75000"/>
              </a:schemeClr>
            </a:solidFill>
            <a:miter/>
          </a:ln>
        </p:spPr>
        <p:style>
          <a:lnRef idx="0">
            <a:scrgbClr r="0" g="0" b="0"/>
          </a:lnRef>
          <a:fillRef idx="0">
            <a:scrgbClr r="0" g="0" b="0"/>
          </a:fillRef>
          <a:effectRef idx="0">
            <a:scrgbClr r="0" g="0" b="0"/>
          </a:effectRef>
          <a:fontRef idx="minor"/>
        </p:style>
      </p:sp>
      <p:sp>
        <p:nvSpPr>
          <p:cNvPr id="16" name="CustomShape 17"/>
          <p:cNvSpPr/>
          <p:nvPr/>
        </p:nvSpPr>
        <p:spPr>
          <a:xfrm>
            <a:off x="4267080" y="2115360"/>
            <a:ext cx="608400" cy="608400"/>
          </a:xfrm>
          <a:prstGeom prst="ellipse">
            <a:avLst/>
          </a:prstGeom>
          <a:solidFill>
            <a:srgbClr val="FFFFFF"/>
          </a:solidFill>
          <a:ln w="15840">
            <a:noFill/>
          </a:ln>
          <a:effectLst>
            <a:outerShdw blurRad="50800" dist="25560" dir="5400000" rotWithShape="0">
              <a:srgbClr val="000000">
                <a:alpha val="35000"/>
              </a:srgbClr>
            </a:outerShdw>
          </a:effectLst>
        </p:spPr>
        <p:style>
          <a:lnRef idx="3">
            <a:schemeClr val="lt1"/>
          </a:lnRef>
          <a:fillRef idx="1">
            <a:schemeClr val="accent1"/>
          </a:fillRef>
          <a:effectRef idx="1">
            <a:schemeClr val="accent1"/>
          </a:effectRef>
          <a:fontRef idx="minor"/>
        </p:style>
      </p:sp>
      <p:sp>
        <p:nvSpPr>
          <p:cNvPr id="17" name="CustomShape 18"/>
          <p:cNvSpPr/>
          <p:nvPr/>
        </p:nvSpPr>
        <p:spPr>
          <a:xfrm>
            <a:off x="4361760" y="2209680"/>
            <a:ext cx="419400" cy="419400"/>
          </a:xfrm>
          <a:prstGeom prst="ellipse">
            <a:avLst/>
          </a:prstGeom>
          <a:solidFill>
            <a:srgbClr val="FFFFFF"/>
          </a:solidFill>
          <a:ln w="50760">
            <a:solidFill>
              <a:schemeClr val="accent3">
                <a:shade val="75000"/>
              </a:schemeClr>
            </a:solidFill>
            <a:round/>
          </a:ln>
          <a:effectLst>
            <a:outerShdw blurRad="50800" dist="25560" dir="5400000" rotWithShape="0">
              <a:srgbClr val="000000">
                <a:alpha val="35000"/>
              </a:srgbClr>
            </a:outerShdw>
          </a:effectLst>
        </p:spPr>
        <p:style>
          <a:lnRef idx="3">
            <a:schemeClr val="lt1"/>
          </a:lnRef>
          <a:fillRef idx="1">
            <a:schemeClr val="accent1"/>
          </a:fillRef>
          <a:effectRef idx="1">
            <a:schemeClr val="accent1"/>
          </a:effectRef>
          <a:fontRef idx="minor"/>
        </p:style>
      </p:sp>
      <p:sp>
        <p:nvSpPr>
          <p:cNvPr id="18" name="PlaceHolder 19"/>
          <p:cNvSpPr>
            <a:spLocks noGrp="1"/>
          </p:cNvSpPr>
          <p:nvPr>
            <p:ph type="title"/>
          </p:nvPr>
        </p:nvSpPr>
        <p:spPr>
          <a:xfrm>
            <a:off x="457200" y="273240"/>
            <a:ext cx="8228880" cy="1145160"/>
          </a:xfrm>
          <a:prstGeom prst="rect">
            <a:avLst/>
          </a:prstGeom>
        </p:spPr>
        <p:txBody>
          <a:bodyPr lIns="0" tIns="0" rIns="0" bIns="0" anchor="ctr">
            <a:spAutoFit/>
          </a:bodyPr>
          <a:lstStyle/>
          <a:p>
            <a:r>
              <a:rPr lang="ru-RU" sz="1800" b="0" strike="noStrike" spc="-1">
                <a:latin typeface="Arial"/>
              </a:rPr>
              <a:t>Для правки текста заглавия щёлкните мышью</a:t>
            </a:r>
          </a:p>
        </p:txBody>
      </p:sp>
      <p:sp>
        <p:nvSpPr>
          <p:cNvPr id="19" name="PlaceHolder 20"/>
          <p:cNvSpPr>
            <a:spLocks noGrp="1"/>
          </p:cNvSpPr>
          <p:nvPr>
            <p:ph type="body"/>
          </p:nvPr>
        </p:nvSpPr>
        <p:spPr>
          <a:xfrm>
            <a:off x="457200" y="1604520"/>
            <a:ext cx="8228880" cy="397692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ru-RU" sz="1800" b="0" strike="noStrike" spc="-1">
                <a:latin typeface="Arial"/>
              </a:rPr>
              <a:t>Для правки структуры щёлкните мышью</a:t>
            </a:r>
          </a:p>
          <a:p>
            <a:pPr marL="864000" lvl="1" indent="-324000">
              <a:spcBef>
                <a:spcPts val="1134"/>
              </a:spcBef>
              <a:buClr>
                <a:srgbClr val="000000"/>
              </a:buClr>
              <a:buSzPct val="75000"/>
              <a:buFont typeface="Symbol" charset="2"/>
              <a:buChar char=""/>
            </a:pPr>
            <a:r>
              <a:rPr lang="ru-RU" sz="1800" b="0" strike="noStrike" spc="-1">
                <a:latin typeface="Arial"/>
              </a:rPr>
              <a:t>Второй уровень структуры</a:t>
            </a:r>
          </a:p>
          <a:p>
            <a:pPr marL="1296000" lvl="2" indent="-288000">
              <a:spcBef>
                <a:spcPts val="850"/>
              </a:spcBef>
              <a:buClr>
                <a:srgbClr val="000000"/>
              </a:buClr>
              <a:buSzPct val="45000"/>
              <a:buFont typeface="Wingdings" charset="2"/>
              <a:buChar char=""/>
            </a:pPr>
            <a:r>
              <a:rPr lang="ru-RU" sz="1800" b="0" strike="noStrike" spc="-1">
                <a:latin typeface="Arial"/>
              </a:rPr>
              <a:t>Третий уровень структуры</a:t>
            </a:r>
          </a:p>
          <a:p>
            <a:pPr marL="1728000" lvl="3" indent="-216000">
              <a:spcBef>
                <a:spcPts val="567"/>
              </a:spcBef>
              <a:buClr>
                <a:srgbClr val="000000"/>
              </a:buClr>
              <a:buSzPct val="75000"/>
              <a:buFont typeface="Symbol" charset="2"/>
              <a:buChar char=""/>
            </a:pPr>
            <a:r>
              <a:rPr lang="ru-RU" sz="1800" b="0" strike="noStrike" spc="-1">
                <a:latin typeface="Arial"/>
              </a:rPr>
              <a:t>Четвёртый уровень структуры</a:t>
            </a:r>
          </a:p>
          <a:p>
            <a:pPr marL="2160000" lvl="4" indent="-216000">
              <a:spcBef>
                <a:spcPts val="283"/>
              </a:spcBef>
              <a:buClr>
                <a:srgbClr val="000000"/>
              </a:buClr>
              <a:buSzPct val="45000"/>
              <a:buFont typeface="Wingdings" charset="2"/>
              <a:buChar char=""/>
            </a:pPr>
            <a:r>
              <a:rPr lang="ru-RU" sz="1800" b="0" strike="noStrike" spc="-1">
                <a:latin typeface="Arial"/>
              </a:rPr>
              <a:t>Пятый уровень структуры</a:t>
            </a:r>
          </a:p>
          <a:p>
            <a:pPr marL="2592000" lvl="5" indent="-216000">
              <a:spcBef>
                <a:spcPts val="283"/>
              </a:spcBef>
              <a:buClr>
                <a:srgbClr val="000000"/>
              </a:buClr>
              <a:buSzPct val="45000"/>
              <a:buFont typeface="Wingdings" charset="2"/>
              <a:buChar char=""/>
            </a:pPr>
            <a:r>
              <a:rPr lang="ru-RU" sz="1800" b="0" strike="noStrike" spc="-1">
                <a:latin typeface="Arial"/>
              </a:rPr>
              <a:t>Шестой уровень структуры</a:t>
            </a:r>
          </a:p>
          <a:p>
            <a:pPr marL="3024000" lvl="6" indent="-216000">
              <a:spcBef>
                <a:spcPts val="283"/>
              </a:spcBef>
              <a:buClr>
                <a:srgbClr val="000000"/>
              </a:buClr>
              <a:buSzPct val="45000"/>
              <a:buFont typeface="Wingdings" charset="2"/>
              <a:buChar char=""/>
            </a:pPr>
            <a:r>
              <a:rPr lang="ru-RU" sz="1800" b="0" strike="noStrike" spc="-1">
                <a:latin typeface="Arial"/>
              </a:rPr>
              <a:t>Седьмой уровень структуры</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C5D1D7"/>
        </a:solidFill>
        <a:effectLst/>
      </p:bgPr>
    </p:bg>
    <p:spTree>
      <p:nvGrpSpPr>
        <p:cNvPr id="1" name=""/>
        <p:cNvGrpSpPr/>
        <p:nvPr/>
      </p:nvGrpSpPr>
      <p:grpSpPr>
        <a:xfrm>
          <a:off x="0" y="0"/>
          <a:ext cx="0" cy="0"/>
          <a:chOff x="0" y="0"/>
          <a:chExt cx="0" cy="0"/>
        </a:xfrm>
      </p:grpSpPr>
      <p:sp>
        <p:nvSpPr>
          <p:cNvPr id="56" name="CustomShape 1"/>
          <p:cNvSpPr/>
          <p:nvPr/>
        </p:nvSpPr>
        <p:spPr>
          <a:xfrm>
            <a:off x="0" y="6705720"/>
            <a:ext cx="9142920" cy="151200"/>
          </a:xfrm>
          <a:prstGeom prst="rect">
            <a:avLst/>
          </a:prstGeom>
          <a:solidFill>
            <a:srgbClr val="FFFFFF"/>
          </a:solidFill>
          <a:ln w="9360">
            <a:noFill/>
          </a:ln>
        </p:spPr>
        <p:style>
          <a:lnRef idx="0">
            <a:scrgbClr r="0" g="0" b="0"/>
          </a:lnRef>
          <a:fillRef idx="0">
            <a:scrgbClr r="0" g="0" b="0"/>
          </a:fillRef>
          <a:effectRef idx="0">
            <a:scrgbClr r="0" g="0" b="0"/>
          </a:effectRef>
          <a:fontRef idx="minor"/>
        </p:style>
      </p:sp>
      <p:sp>
        <p:nvSpPr>
          <p:cNvPr id="57" name="CustomShape 2"/>
          <p:cNvSpPr/>
          <p:nvPr/>
        </p:nvSpPr>
        <p:spPr>
          <a:xfrm>
            <a:off x="0" y="0"/>
            <a:ext cx="9142920" cy="1392120"/>
          </a:xfrm>
          <a:prstGeom prst="rect">
            <a:avLst/>
          </a:prstGeom>
          <a:solidFill>
            <a:srgbClr val="FFFFFF"/>
          </a:solidFill>
          <a:ln w="9360">
            <a:noFill/>
          </a:ln>
        </p:spPr>
        <p:style>
          <a:lnRef idx="0">
            <a:scrgbClr r="0" g="0" b="0"/>
          </a:lnRef>
          <a:fillRef idx="0">
            <a:scrgbClr r="0" g="0" b="0"/>
          </a:fillRef>
          <a:effectRef idx="0">
            <a:scrgbClr r="0" g="0" b="0"/>
          </a:effectRef>
          <a:fontRef idx="minor"/>
        </p:style>
      </p:sp>
      <p:sp>
        <p:nvSpPr>
          <p:cNvPr id="58" name="CustomShape 3"/>
          <p:cNvSpPr/>
          <p:nvPr/>
        </p:nvSpPr>
        <p:spPr>
          <a:xfrm>
            <a:off x="0" y="0"/>
            <a:ext cx="151200" cy="6856920"/>
          </a:xfrm>
          <a:prstGeom prst="rect">
            <a:avLst/>
          </a:prstGeom>
          <a:solidFill>
            <a:srgbClr val="FFFFFF"/>
          </a:solidFill>
          <a:ln w="9360">
            <a:noFill/>
          </a:ln>
        </p:spPr>
        <p:style>
          <a:lnRef idx="0">
            <a:scrgbClr r="0" g="0" b="0"/>
          </a:lnRef>
          <a:fillRef idx="0">
            <a:scrgbClr r="0" g="0" b="0"/>
          </a:fillRef>
          <a:effectRef idx="0">
            <a:scrgbClr r="0" g="0" b="0"/>
          </a:effectRef>
          <a:fontRef idx="minor"/>
        </p:style>
      </p:sp>
      <p:sp>
        <p:nvSpPr>
          <p:cNvPr id="59" name="CustomShape 4"/>
          <p:cNvSpPr/>
          <p:nvPr/>
        </p:nvSpPr>
        <p:spPr>
          <a:xfrm>
            <a:off x="8991720" y="0"/>
            <a:ext cx="151200" cy="6856920"/>
          </a:xfrm>
          <a:prstGeom prst="rect">
            <a:avLst/>
          </a:prstGeom>
          <a:solidFill>
            <a:srgbClr val="FFFFFF"/>
          </a:solidFill>
          <a:ln w="9360">
            <a:noFill/>
          </a:ln>
        </p:spPr>
        <p:style>
          <a:lnRef idx="0">
            <a:scrgbClr r="0" g="0" b="0"/>
          </a:lnRef>
          <a:fillRef idx="0">
            <a:scrgbClr r="0" g="0" b="0"/>
          </a:fillRef>
          <a:effectRef idx="0">
            <a:scrgbClr r="0" g="0" b="0"/>
          </a:effectRef>
          <a:fontRef idx="minor"/>
        </p:style>
      </p:sp>
      <p:sp>
        <p:nvSpPr>
          <p:cNvPr id="60" name="CustomShape 5"/>
          <p:cNvSpPr/>
          <p:nvPr/>
        </p:nvSpPr>
        <p:spPr>
          <a:xfrm>
            <a:off x="149400" y="6388560"/>
            <a:ext cx="8831880" cy="308520"/>
          </a:xfrm>
          <a:prstGeom prst="rect">
            <a:avLst/>
          </a:prstGeom>
          <a:solidFill>
            <a:schemeClr val="accent3"/>
          </a:solidFill>
          <a:ln w="9360">
            <a:noFill/>
          </a:ln>
        </p:spPr>
        <p:style>
          <a:lnRef idx="0">
            <a:scrgbClr r="0" g="0" b="0"/>
          </a:lnRef>
          <a:fillRef idx="0">
            <a:scrgbClr r="0" g="0" b="0"/>
          </a:fillRef>
          <a:effectRef idx="0">
            <a:scrgbClr r="0" g="0" b="0"/>
          </a:effectRef>
          <a:fontRef idx="minor"/>
        </p:style>
      </p:sp>
      <p:sp>
        <p:nvSpPr>
          <p:cNvPr id="61" name="CustomShape 6"/>
          <p:cNvSpPr/>
          <p:nvPr/>
        </p:nvSpPr>
        <p:spPr>
          <a:xfrm>
            <a:off x="152280" y="155520"/>
            <a:ext cx="8831880" cy="6545880"/>
          </a:xfrm>
          <a:prstGeom prst="rect">
            <a:avLst/>
          </a:prstGeom>
          <a:noFill/>
          <a:ln w="9360">
            <a:solidFill>
              <a:schemeClr val="accent3">
                <a:shade val="75000"/>
              </a:schemeClr>
            </a:solidFill>
            <a:miter/>
          </a:ln>
        </p:spPr>
        <p:style>
          <a:lnRef idx="0">
            <a:scrgbClr r="0" g="0" b="0"/>
          </a:lnRef>
          <a:fillRef idx="0">
            <a:scrgbClr r="0" g="0" b="0"/>
          </a:fillRef>
          <a:effectRef idx="0">
            <a:scrgbClr r="0" g="0" b="0"/>
          </a:effectRef>
          <a:fontRef idx="minor"/>
        </p:style>
      </p:sp>
      <p:sp>
        <p:nvSpPr>
          <p:cNvPr id="62" name="Line 7"/>
          <p:cNvSpPr/>
          <p:nvPr/>
        </p:nvSpPr>
        <p:spPr>
          <a:xfrm>
            <a:off x="152280" y="1276560"/>
            <a:ext cx="8832960" cy="0"/>
          </a:xfrm>
          <a:prstGeom prst="line">
            <a:avLst/>
          </a:prstGeom>
          <a:ln w="9360" cap="rnd">
            <a:solidFill>
              <a:schemeClr val="accent3">
                <a:shade val="75000"/>
              </a:schemeClr>
            </a:solidFill>
            <a:prstDash val="sysDash"/>
            <a:round/>
          </a:ln>
        </p:spPr>
        <p:style>
          <a:lnRef idx="0">
            <a:scrgbClr r="0" g="0" b="0"/>
          </a:lnRef>
          <a:fillRef idx="0">
            <a:scrgbClr r="0" g="0" b="0"/>
          </a:fillRef>
          <a:effectRef idx="0">
            <a:scrgbClr r="0" g="0" b="0"/>
          </a:effectRef>
          <a:fontRef idx="minor"/>
        </p:style>
      </p:sp>
      <p:sp>
        <p:nvSpPr>
          <p:cNvPr id="63" name="CustomShape 8"/>
          <p:cNvSpPr/>
          <p:nvPr/>
        </p:nvSpPr>
        <p:spPr>
          <a:xfrm>
            <a:off x="4267080" y="956160"/>
            <a:ext cx="608400" cy="608400"/>
          </a:xfrm>
          <a:prstGeom prst="ellipse">
            <a:avLst/>
          </a:prstGeom>
          <a:solidFill>
            <a:srgbClr val="FFFFFF"/>
          </a:solidFill>
          <a:ln w="15840">
            <a:noFill/>
          </a:ln>
          <a:effectLst>
            <a:outerShdw blurRad="50800" dist="25560" dir="5400000" rotWithShape="0">
              <a:srgbClr val="000000">
                <a:alpha val="35000"/>
              </a:srgbClr>
            </a:outerShdw>
          </a:effectLst>
        </p:spPr>
        <p:style>
          <a:lnRef idx="3">
            <a:schemeClr val="lt1"/>
          </a:lnRef>
          <a:fillRef idx="1">
            <a:schemeClr val="accent1"/>
          </a:fillRef>
          <a:effectRef idx="1">
            <a:schemeClr val="accent1"/>
          </a:effectRef>
          <a:fontRef idx="minor"/>
        </p:style>
      </p:sp>
      <p:sp>
        <p:nvSpPr>
          <p:cNvPr id="64" name="CustomShape 9"/>
          <p:cNvSpPr/>
          <p:nvPr/>
        </p:nvSpPr>
        <p:spPr>
          <a:xfrm>
            <a:off x="4361760" y="1050480"/>
            <a:ext cx="419400" cy="419400"/>
          </a:xfrm>
          <a:prstGeom prst="ellipse">
            <a:avLst/>
          </a:prstGeom>
          <a:solidFill>
            <a:srgbClr val="FFFFFF"/>
          </a:solidFill>
          <a:ln w="50760">
            <a:solidFill>
              <a:schemeClr val="accent3">
                <a:shade val="75000"/>
              </a:schemeClr>
            </a:solidFill>
            <a:round/>
          </a:ln>
          <a:effectLst>
            <a:outerShdw blurRad="50800" dist="25560" dir="5400000" rotWithShape="0">
              <a:srgbClr val="000000">
                <a:alpha val="35000"/>
              </a:srgbClr>
            </a:outerShdw>
          </a:effectLst>
        </p:spPr>
        <p:style>
          <a:lnRef idx="3">
            <a:schemeClr val="lt1"/>
          </a:lnRef>
          <a:fillRef idx="1">
            <a:schemeClr val="accent1"/>
          </a:fillRef>
          <a:effectRef idx="1">
            <a:schemeClr val="accent1"/>
          </a:effectRef>
          <a:fontRef idx="minor"/>
        </p:style>
      </p:sp>
      <p:sp>
        <p:nvSpPr>
          <p:cNvPr id="65" name="PlaceHolder 10"/>
          <p:cNvSpPr>
            <a:spLocks noGrp="1"/>
          </p:cNvSpPr>
          <p:nvPr>
            <p:ph type="title"/>
          </p:nvPr>
        </p:nvSpPr>
        <p:spPr>
          <a:xfrm>
            <a:off x="457200" y="273600"/>
            <a:ext cx="8229240" cy="1144800"/>
          </a:xfrm>
          <a:prstGeom prst="rect">
            <a:avLst/>
          </a:prstGeom>
        </p:spPr>
        <p:txBody>
          <a:bodyPr lIns="0" tIns="0" rIns="0" bIns="0" anchor="ctr">
            <a:noAutofit/>
          </a:bodyPr>
          <a:lstStyle/>
          <a:p>
            <a:pPr algn="ctr"/>
            <a:r>
              <a:rPr lang="ru-RU" sz="4400" b="0" strike="noStrike" spc="-1">
                <a:latin typeface="Arial"/>
              </a:rPr>
              <a:t>Для правки текста заглавия щёлкните мышью</a:t>
            </a:r>
          </a:p>
        </p:txBody>
      </p:sp>
      <p:sp>
        <p:nvSpPr>
          <p:cNvPr id="66" name="PlaceHolder 11"/>
          <p:cNvSpPr>
            <a:spLocks noGrp="1"/>
          </p:cNvSpPr>
          <p:nvPr>
            <p:ph type="body"/>
          </p:nvPr>
        </p:nvSpPr>
        <p:spPr>
          <a:xfrm>
            <a:off x="457200" y="1604520"/>
            <a:ext cx="8229240" cy="39772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ru-RU" sz="3200" b="0" strike="noStrike" spc="-1">
                <a:latin typeface="Arial"/>
              </a:rPr>
              <a:t>Для правки структуры щёлкните мышью</a:t>
            </a:r>
          </a:p>
          <a:p>
            <a:pPr marL="864000" lvl="1" indent="-324000">
              <a:spcBef>
                <a:spcPts val="1134"/>
              </a:spcBef>
              <a:buClr>
                <a:srgbClr val="000000"/>
              </a:buClr>
              <a:buSzPct val="75000"/>
              <a:buFont typeface="Symbol" charset="2"/>
              <a:buChar char=""/>
            </a:pPr>
            <a:r>
              <a:rPr lang="ru-RU" sz="2800" b="0" strike="noStrike" spc="-1">
                <a:latin typeface="Arial"/>
              </a:rPr>
              <a:t>Второй уровень структуры</a:t>
            </a:r>
          </a:p>
          <a:p>
            <a:pPr marL="1296000" lvl="2" indent="-288000">
              <a:spcBef>
                <a:spcPts val="850"/>
              </a:spcBef>
              <a:buClr>
                <a:srgbClr val="000000"/>
              </a:buClr>
              <a:buSzPct val="45000"/>
              <a:buFont typeface="Wingdings" charset="2"/>
              <a:buChar char=""/>
            </a:pPr>
            <a:r>
              <a:rPr lang="ru-RU" sz="2400" b="0" strike="noStrike" spc="-1">
                <a:latin typeface="Arial"/>
              </a:rPr>
              <a:t>Третий уровень структуры</a:t>
            </a:r>
          </a:p>
          <a:p>
            <a:pPr marL="1728000" lvl="3" indent="-216000">
              <a:spcBef>
                <a:spcPts val="567"/>
              </a:spcBef>
              <a:buClr>
                <a:srgbClr val="000000"/>
              </a:buClr>
              <a:buSzPct val="75000"/>
              <a:buFont typeface="Symbol" charset="2"/>
              <a:buChar char=""/>
            </a:pPr>
            <a:r>
              <a:rPr lang="ru-RU" sz="2000" b="0" strike="noStrike" spc="-1">
                <a:latin typeface="Arial"/>
              </a:rPr>
              <a:t>Четвёртый уровень структуры</a:t>
            </a:r>
          </a:p>
          <a:p>
            <a:pPr marL="2160000" lvl="4" indent="-216000">
              <a:spcBef>
                <a:spcPts val="283"/>
              </a:spcBef>
              <a:buClr>
                <a:srgbClr val="000000"/>
              </a:buClr>
              <a:buSzPct val="45000"/>
              <a:buFont typeface="Wingdings" charset="2"/>
              <a:buChar char=""/>
            </a:pPr>
            <a:r>
              <a:rPr lang="ru-RU" sz="2000" b="0" strike="noStrike" spc="-1">
                <a:latin typeface="Arial"/>
              </a:rPr>
              <a:t>Пятый уровень структуры</a:t>
            </a:r>
          </a:p>
          <a:p>
            <a:pPr marL="2592000" lvl="5" indent="-216000">
              <a:spcBef>
                <a:spcPts val="283"/>
              </a:spcBef>
              <a:buClr>
                <a:srgbClr val="000000"/>
              </a:buClr>
              <a:buSzPct val="45000"/>
              <a:buFont typeface="Wingdings" charset="2"/>
              <a:buChar char=""/>
            </a:pPr>
            <a:r>
              <a:rPr lang="ru-RU" sz="2000" b="0" strike="noStrike" spc="-1">
                <a:latin typeface="Arial"/>
              </a:rPr>
              <a:t>Шестой уровень структуры</a:t>
            </a:r>
          </a:p>
          <a:p>
            <a:pPr marL="3024000" lvl="6" indent="-216000">
              <a:spcBef>
                <a:spcPts val="283"/>
              </a:spcBef>
              <a:buClr>
                <a:srgbClr val="000000"/>
              </a:buClr>
              <a:buSzPct val="45000"/>
              <a:buFont typeface="Wingdings" charset="2"/>
              <a:buChar char=""/>
            </a:pPr>
            <a:r>
              <a:rPr lang="ru-RU" sz="2000" b="0" strike="noStrike" spc="-1">
                <a:latin typeface="Arial"/>
              </a:rPr>
              <a:t>Седьмой уровень структуры</a:t>
            </a: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3.xml"/><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hyperlink" Target="mailto:info@leasing-belarus.by" TargetMode="External"/><Relationship Id="rId2" Type="http://schemas.openxmlformats.org/officeDocument/2006/relationships/hyperlink" Target="mailto:schimanowitsch@gmail.com" TargetMode="Externa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 name="CustomShape 1"/>
          <p:cNvSpPr/>
          <p:nvPr/>
        </p:nvSpPr>
        <p:spPr>
          <a:xfrm>
            <a:off x="323640" y="3069000"/>
            <a:ext cx="8568000" cy="224531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gn="ctr">
              <a:lnSpc>
                <a:spcPct val="100000"/>
              </a:lnSpc>
            </a:pPr>
            <a:r>
              <a:rPr lang="ru-RU" sz="2800" b="1" strike="noStrike" spc="-1" dirty="0">
                <a:solidFill>
                  <a:srgbClr val="C00000"/>
                </a:solidFill>
                <a:latin typeface="Times New Roman"/>
                <a:ea typeface="Arial Unicode MS"/>
              </a:rPr>
              <a:t>Подведение итогов работы лизинговой отрасли Беларуси и оглашение рейтинга лизинговых  организаций за 2024 г.</a:t>
            </a:r>
            <a:endParaRPr lang="ru-RU" sz="2800" b="0" strike="noStrike" spc="-1" dirty="0">
              <a:latin typeface="Arial"/>
            </a:endParaRPr>
          </a:p>
          <a:p>
            <a:pPr algn="ctr">
              <a:lnSpc>
                <a:spcPct val="100000"/>
              </a:lnSpc>
            </a:pPr>
            <a:endParaRPr lang="ru-RU" sz="2800" b="0" strike="noStrike" spc="-1" dirty="0">
              <a:latin typeface="Arial"/>
            </a:endParaRPr>
          </a:p>
          <a:p>
            <a:pPr algn="ctr">
              <a:lnSpc>
                <a:spcPct val="100000"/>
              </a:lnSpc>
            </a:pPr>
            <a:r>
              <a:rPr lang="ru-RU" sz="2800" b="1" strike="noStrike" spc="-1" dirty="0">
                <a:solidFill>
                  <a:srgbClr val="C00000"/>
                </a:solidFill>
                <a:latin typeface="Times New Roman"/>
                <a:ea typeface="Arial Unicode MS"/>
              </a:rPr>
              <a:t>Предложение партнёрам </a:t>
            </a:r>
            <a:endParaRPr lang="ru-RU" sz="2800" b="0" strike="noStrike" spc="-1" dirty="0">
              <a:latin typeface="Arial"/>
            </a:endParaRPr>
          </a:p>
        </p:txBody>
      </p:sp>
      <p:pic>
        <p:nvPicPr>
          <p:cNvPr id="110" name="Picture 2"/>
          <p:cNvPicPr/>
          <p:nvPr/>
        </p:nvPicPr>
        <p:blipFill>
          <a:blip r:embed="rId2"/>
          <a:stretch/>
        </p:blipFill>
        <p:spPr>
          <a:xfrm>
            <a:off x="2627640" y="332640"/>
            <a:ext cx="3815280" cy="934920"/>
          </a:xfrm>
          <a:prstGeom prst="rect">
            <a:avLst/>
          </a:prstGeom>
          <a:ln w="9360">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 name="CustomShape 1"/>
          <p:cNvSpPr/>
          <p:nvPr/>
        </p:nvSpPr>
        <p:spPr>
          <a:xfrm>
            <a:off x="301680" y="228600"/>
            <a:ext cx="8533440" cy="757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rmAutofit/>
          </a:bodyPr>
          <a:lstStyle/>
          <a:p>
            <a:pPr algn="ctr">
              <a:lnSpc>
                <a:spcPct val="100000"/>
              </a:lnSpc>
            </a:pPr>
            <a:r>
              <a:rPr lang="ru-RU" sz="3300" b="0" strike="noStrike" spc="-1">
                <a:solidFill>
                  <a:srgbClr val="2A373D"/>
                </a:solidFill>
                <a:latin typeface="Arial Unicode MS"/>
                <a:ea typeface="Arial Unicode MS"/>
              </a:rPr>
              <a:t>	</a:t>
            </a:r>
            <a:r>
              <a:rPr lang="ru-RU" sz="3300" b="0" strike="noStrike" spc="-1">
                <a:solidFill>
                  <a:srgbClr val="2A373D"/>
                </a:solidFill>
                <a:latin typeface="Times New Roman"/>
                <a:ea typeface="Arial Unicode MS"/>
              </a:rPr>
              <a:t>Главное событие отрасли</a:t>
            </a:r>
            <a:endParaRPr lang="ru-RU" sz="3300" b="0" strike="noStrike" spc="-1">
              <a:latin typeface="Arial"/>
            </a:endParaRPr>
          </a:p>
        </p:txBody>
      </p:sp>
      <p:sp>
        <p:nvSpPr>
          <p:cNvPr id="112" name="CustomShape 2"/>
          <p:cNvSpPr/>
          <p:nvPr/>
        </p:nvSpPr>
        <p:spPr>
          <a:xfrm>
            <a:off x="395640" y="1268640"/>
            <a:ext cx="8352000" cy="4823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marL="274320" indent="-273240" algn="just">
              <a:lnSpc>
                <a:spcPct val="100000"/>
              </a:lnSpc>
              <a:spcBef>
                <a:spcPts val="479"/>
              </a:spcBef>
            </a:pPr>
            <a:r>
              <a:rPr lang="ru-RU" sz="2400" b="0" strike="noStrike" spc="-1" dirty="0">
                <a:solidFill>
                  <a:srgbClr val="000000"/>
                </a:solidFill>
                <a:latin typeface="Georgia"/>
                <a:ea typeface="DejaVu Sans"/>
              </a:rPr>
              <a:t>	</a:t>
            </a:r>
            <a:endParaRPr lang="ru-RU" sz="2400" b="0" strike="noStrike" spc="-1" dirty="0">
              <a:latin typeface="Arial"/>
            </a:endParaRPr>
          </a:p>
          <a:p>
            <a:pPr marL="274320" indent="-273240" algn="just">
              <a:lnSpc>
                <a:spcPct val="100000"/>
              </a:lnSpc>
              <a:spcBef>
                <a:spcPts val="479"/>
              </a:spcBef>
            </a:pPr>
            <a:r>
              <a:rPr lang="ru-RU" sz="2400" b="0" strike="noStrike" spc="-1" dirty="0">
                <a:solidFill>
                  <a:srgbClr val="000000"/>
                </a:solidFill>
                <a:latin typeface="Georgia"/>
                <a:ea typeface="DejaVu Sans"/>
              </a:rPr>
              <a:t>    	</a:t>
            </a:r>
            <a:r>
              <a:rPr lang="ru-RU" sz="2400" b="0" strike="noStrike" spc="-1" dirty="0">
                <a:solidFill>
                  <a:srgbClr val="C00000"/>
                </a:solidFill>
                <a:latin typeface="Times New Roman"/>
                <a:ea typeface="Arial Unicode MS"/>
              </a:rPr>
              <a:t>Ежегодное мероприятие по подведению итогов работы лизинговой отрасли Беларуси и рейтинга лизинговых  организаций - главная коммуникационная площадка лизингового сообщества. </a:t>
            </a:r>
            <a:endParaRPr lang="ru-RU" sz="2400" b="0" strike="noStrike" spc="-1" dirty="0">
              <a:latin typeface="Arial"/>
            </a:endParaRPr>
          </a:p>
          <a:p>
            <a:pPr marL="274320" indent="-273240" algn="just">
              <a:lnSpc>
                <a:spcPct val="100000"/>
              </a:lnSpc>
              <a:spcBef>
                <a:spcPts val="479"/>
              </a:spcBef>
            </a:pPr>
            <a:r>
              <a:rPr lang="ru-RU" sz="2400" b="0" strike="noStrike" spc="-1" dirty="0">
                <a:solidFill>
                  <a:srgbClr val="C00000"/>
                </a:solidFill>
                <a:latin typeface="Times New Roman"/>
                <a:ea typeface="Arial Unicode MS"/>
              </a:rPr>
              <a:t>		Цель мероприятия – подведение итогов работы лизинговых организаций за 2024 г., информирование о текущем состоянии рынка лизинга и перспективах развития лизинговой отрасли в 2025 г., награждение лидеров рейтинга, а также налаживание профессиональных связей и интеграция белорусского лизингового сообщества.</a:t>
            </a:r>
            <a:endParaRPr lang="ru-RU" sz="2400" b="0" strike="noStrike" spc="-1" dirty="0">
              <a:latin typeface="Arial"/>
            </a:endParaRPr>
          </a:p>
          <a:p>
            <a:pPr marL="274320" indent="-273240">
              <a:lnSpc>
                <a:spcPct val="100000"/>
              </a:lnSpc>
              <a:spcBef>
                <a:spcPts val="499"/>
              </a:spcBef>
            </a:pPr>
            <a:br>
              <a:rPr dirty="0"/>
            </a:br>
            <a:endParaRPr lang="ru-RU" sz="2400" b="0" strike="noStrike" spc="-1" dirty="0">
              <a:latin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 name="CustomShape 1"/>
          <p:cNvSpPr/>
          <p:nvPr/>
        </p:nvSpPr>
        <p:spPr>
          <a:xfrm>
            <a:off x="301680" y="228600"/>
            <a:ext cx="8533440" cy="757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rmAutofit/>
          </a:bodyPr>
          <a:lstStyle/>
          <a:p>
            <a:pPr algn="ctr">
              <a:lnSpc>
                <a:spcPct val="100000"/>
              </a:lnSpc>
            </a:pPr>
            <a:r>
              <a:rPr lang="ru-RU" sz="3300" b="0" strike="noStrike" spc="-1">
                <a:solidFill>
                  <a:srgbClr val="2A373D"/>
                </a:solidFill>
                <a:latin typeface="Arial Unicode MS"/>
                <a:ea typeface="Arial Unicode MS"/>
              </a:rPr>
              <a:t>	</a:t>
            </a:r>
            <a:r>
              <a:rPr lang="ru-RU" sz="3300" b="0" strike="noStrike" spc="-1">
                <a:solidFill>
                  <a:srgbClr val="2A373D"/>
                </a:solidFill>
                <a:latin typeface="Times New Roman"/>
                <a:ea typeface="Arial Unicode MS"/>
              </a:rPr>
              <a:t>Организаторы и участники</a:t>
            </a:r>
            <a:endParaRPr lang="ru-RU" sz="3300" b="0" strike="noStrike" spc="-1">
              <a:latin typeface="Arial"/>
            </a:endParaRPr>
          </a:p>
        </p:txBody>
      </p:sp>
      <p:sp>
        <p:nvSpPr>
          <p:cNvPr id="114" name="CustomShape 2"/>
          <p:cNvSpPr/>
          <p:nvPr/>
        </p:nvSpPr>
        <p:spPr>
          <a:xfrm>
            <a:off x="301680" y="1527120"/>
            <a:ext cx="8502840" cy="45709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61000" lnSpcReduction="20000"/>
          </a:bodyPr>
          <a:lstStyle/>
          <a:p>
            <a:pPr marL="274320" indent="-273240" algn="just">
              <a:lnSpc>
                <a:spcPct val="100000"/>
              </a:lnSpc>
              <a:spcBef>
                <a:spcPts val="541"/>
              </a:spcBef>
            </a:pPr>
            <a:r>
              <a:rPr lang="ru-RU" sz="2700" b="0" strike="noStrike" spc="-1" dirty="0">
                <a:solidFill>
                  <a:srgbClr val="000000"/>
                </a:solidFill>
                <a:latin typeface="Georgia"/>
                <a:ea typeface="DejaVu Sans"/>
              </a:rPr>
              <a:t>	</a:t>
            </a:r>
            <a:r>
              <a:rPr lang="ru-RU" sz="2700" b="0" strike="noStrike" spc="-1" dirty="0">
                <a:solidFill>
                  <a:srgbClr val="C00000"/>
                </a:solidFill>
                <a:latin typeface="Times New Roman"/>
                <a:ea typeface="Arial Unicode MS"/>
              </a:rPr>
              <a:t>Организатор: Ассоциация лизингодателей Республики Беларусь. </a:t>
            </a:r>
            <a:endParaRPr lang="ru-RU" sz="2700" b="0" strike="noStrike" spc="-1" dirty="0">
              <a:latin typeface="Arial"/>
            </a:endParaRPr>
          </a:p>
          <a:p>
            <a:pPr marL="274320" indent="-273240" algn="just">
              <a:lnSpc>
                <a:spcPct val="100000"/>
              </a:lnSpc>
              <a:spcBef>
                <a:spcPts val="541"/>
              </a:spcBef>
            </a:pPr>
            <a:endParaRPr lang="ru-RU" sz="2700" b="0" strike="noStrike" spc="-1" dirty="0">
              <a:latin typeface="Arial"/>
            </a:endParaRPr>
          </a:p>
          <a:p>
            <a:pPr marL="274320" indent="-273240" algn="just">
              <a:lnSpc>
                <a:spcPct val="100000"/>
              </a:lnSpc>
              <a:spcBef>
                <a:spcPts val="561"/>
              </a:spcBef>
            </a:pPr>
            <a:r>
              <a:rPr lang="ru-RU" sz="2700" b="0" strike="noStrike" spc="-1" dirty="0">
                <a:solidFill>
                  <a:srgbClr val="C00000"/>
                </a:solidFill>
                <a:latin typeface="Times New Roman"/>
                <a:ea typeface="Arial Unicode MS"/>
              </a:rPr>
              <a:t>	</a:t>
            </a:r>
            <a:r>
              <a:rPr lang="ru-RU" sz="2800" b="0" strike="noStrike" spc="-1" dirty="0">
                <a:solidFill>
                  <a:srgbClr val="C00000"/>
                </a:solidFill>
                <a:latin typeface="Times New Roman"/>
                <a:ea typeface="Arial Unicode MS"/>
              </a:rPr>
              <a:t>Участники: </a:t>
            </a:r>
          </a:p>
          <a:p>
            <a:pPr marL="274320" indent="-273240" algn="just">
              <a:lnSpc>
                <a:spcPct val="100000"/>
              </a:lnSpc>
              <a:spcBef>
                <a:spcPts val="561"/>
              </a:spcBef>
            </a:pPr>
            <a:r>
              <a:rPr lang="ru-RU" sz="2800" spc="-1" dirty="0">
                <a:solidFill>
                  <a:srgbClr val="C00000"/>
                </a:solidFill>
                <a:latin typeface="Times New Roman"/>
                <a:ea typeface="Arial Unicode MS"/>
              </a:rPr>
              <a:t>     П</a:t>
            </a:r>
            <a:r>
              <a:rPr lang="ru-RU" sz="2800" b="0" strike="noStrike" spc="-1" dirty="0">
                <a:solidFill>
                  <a:srgbClr val="C00000"/>
                </a:solidFill>
                <a:latin typeface="Times New Roman"/>
                <a:ea typeface="Arial Unicode MS"/>
              </a:rPr>
              <a:t>редставители лизинговых организаций, банков, страховых компаний Беларуси, Национального банка Республики Беларусь, Банка развития Республики Беларусь, Ассоциации белорусских банков, Республиканской ассоциации микрофинансовых организаций, Ассоциации развития финансового рынка, Белорусской ассоциации страховщиков, ОАО НКФО «ЕРИП», Республиканского союза промышленников и предпринимателей, Республиканской ассоциации предприятий промышленности «</a:t>
            </a:r>
            <a:r>
              <a:rPr lang="ru-RU" sz="2800" b="0" strike="noStrike" spc="-1" dirty="0" err="1">
                <a:solidFill>
                  <a:srgbClr val="C00000"/>
                </a:solidFill>
                <a:latin typeface="Times New Roman"/>
                <a:ea typeface="Arial Unicode MS"/>
              </a:rPr>
              <a:t>БелАПП</a:t>
            </a:r>
            <a:r>
              <a:rPr lang="ru-RU" sz="2800" spc="-1" dirty="0">
                <a:solidFill>
                  <a:srgbClr val="C00000"/>
                </a:solidFill>
                <a:latin typeface="Times New Roman"/>
                <a:ea typeface="Arial Unicode MS"/>
              </a:rPr>
              <a:t>»</a:t>
            </a:r>
            <a:r>
              <a:rPr lang="ru-RU" sz="2800" b="0" strike="noStrike" spc="-1" dirty="0">
                <a:solidFill>
                  <a:srgbClr val="C00000"/>
                </a:solidFill>
                <a:latin typeface="Times New Roman"/>
                <a:ea typeface="Arial Unicode MS"/>
              </a:rPr>
              <a:t>, БАМАП, ОАО «Белорусская валютно-фондовая биржа»,  Евразийской экономической комиссии, Торгово-промышленной палаты Российской Федерации, Ассоциации лизингодателей Армении</a:t>
            </a:r>
            <a:r>
              <a:rPr lang="ru-RU" sz="2800" spc="-1" dirty="0">
                <a:solidFill>
                  <a:srgbClr val="C00000"/>
                </a:solidFill>
                <a:latin typeface="Times New Roman"/>
                <a:ea typeface="Arial Unicode MS"/>
              </a:rPr>
              <a:t>, Комитета по лизингу при Ассоциации финансистов Казахстана, Ассоциации Лизинговых компаний Азербайджана, Лизинговой Ассоциации Узбекистана, Объединенной Лизинговой </a:t>
            </a:r>
            <a:r>
              <a:rPr lang="ru-RU" sz="2800" b="0" strike="noStrike" spc="-1" dirty="0">
                <a:solidFill>
                  <a:srgbClr val="C00000"/>
                </a:solidFill>
                <a:latin typeface="Times New Roman"/>
                <a:ea typeface="Arial Unicode MS"/>
              </a:rPr>
              <a:t>Ассоциации (Россия), НП «Лизинговый союз» (Россия), </a:t>
            </a:r>
            <a:r>
              <a:rPr lang="ru-RU" sz="2800" spc="-1" dirty="0">
                <a:solidFill>
                  <a:srgbClr val="C00000"/>
                </a:solidFill>
                <a:latin typeface="Times New Roman"/>
                <a:ea typeface="Arial Unicode MS"/>
              </a:rPr>
              <a:t>П</a:t>
            </a:r>
            <a:r>
              <a:rPr lang="ru-RU" sz="2800" b="0" strike="noStrike" spc="-1" dirty="0">
                <a:solidFill>
                  <a:srgbClr val="C00000"/>
                </a:solidFill>
                <a:latin typeface="Times New Roman"/>
                <a:ea typeface="Arial Unicode MS"/>
              </a:rPr>
              <a:t>одкомитета по лизингу ТПП Кыргызстана, зарубежных лизинговых организаций, средств массовой информации Республики Беларусь.</a:t>
            </a:r>
            <a:endParaRPr lang="ru-RU" sz="2800" b="0" strike="noStrike" spc="-1" dirty="0">
              <a:latin typeface="Arial"/>
            </a:endParaRPr>
          </a:p>
          <a:p>
            <a:pPr marL="274320" indent="-273240" algn="just">
              <a:lnSpc>
                <a:spcPct val="100000"/>
              </a:lnSpc>
              <a:spcBef>
                <a:spcPts val="561"/>
              </a:spcBef>
            </a:pPr>
            <a:r>
              <a:rPr lang="ru-RU" sz="2800" b="0" strike="noStrike" spc="-1" dirty="0">
                <a:solidFill>
                  <a:srgbClr val="C00000"/>
                </a:solidFill>
                <a:latin typeface="Times New Roman"/>
                <a:ea typeface="Arial Unicode MS"/>
              </a:rPr>
              <a:t>	Общее количество участников -100 человек.</a:t>
            </a:r>
            <a:endParaRPr lang="ru-RU" sz="2800" b="0" strike="noStrike" spc="-1" dirty="0">
              <a:latin typeface="Arial"/>
            </a:endParaRPr>
          </a:p>
          <a:p>
            <a:pPr marL="274320" indent="-273240">
              <a:lnSpc>
                <a:spcPct val="100000"/>
              </a:lnSpc>
              <a:spcBef>
                <a:spcPts val="541"/>
              </a:spcBef>
            </a:pPr>
            <a:endParaRPr lang="ru-RU" sz="2800" b="0" strike="noStrike" spc="-1" dirty="0">
              <a:latin typeface="Arial"/>
            </a:endParaRPr>
          </a:p>
          <a:p>
            <a:pPr marL="274320" indent="-273240">
              <a:lnSpc>
                <a:spcPct val="100000"/>
              </a:lnSpc>
              <a:spcBef>
                <a:spcPts val="541"/>
              </a:spcBef>
            </a:pPr>
            <a:endParaRPr lang="ru-RU" sz="2800" b="0" strike="noStrike" spc="-1" dirty="0">
              <a:latin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 name="CustomShape 1"/>
          <p:cNvSpPr/>
          <p:nvPr/>
        </p:nvSpPr>
        <p:spPr>
          <a:xfrm>
            <a:off x="301680" y="228600"/>
            <a:ext cx="8533440" cy="757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rmAutofit/>
          </a:bodyPr>
          <a:lstStyle/>
          <a:p>
            <a:pPr algn="ctr">
              <a:lnSpc>
                <a:spcPct val="100000"/>
              </a:lnSpc>
            </a:pPr>
            <a:r>
              <a:rPr lang="ru-RU" sz="3300" b="0" strike="noStrike" spc="-1">
                <a:solidFill>
                  <a:srgbClr val="2A373D"/>
                </a:solidFill>
                <a:latin typeface="Times New Roman"/>
                <a:ea typeface="Arial Unicode MS"/>
              </a:rPr>
              <a:t>Место и дата проведения </a:t>
            </a:r>
            <a:endParaRPr lang="ru-RU" sz="3300" b="0" strike="noStrike" spc="-1">
              <a:latin typeface="Arial"/>
            </a:endParaRPr>
          </a:p>
        </p:txBody>
      </p:sp>
      <p:sp>
        <p:nvSpPr>
          <p:cNvPr id="116" name="CustomShape 2"/>
          <p:cNvSpPr/>
          <p:nvPr/>
        </p:nvSpPr>
        <p:spPr>
          <a:xfrm>
            <a:off x="214200" y="4732200"/>
            <a:ext cx="8642880" cy="1481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86000" lnSpcReduction="10000"/>
          </a:bodyPr>
          <a:lstStyle/>
          <a:p>
            <a:pPr algn="ctr">
              <a:lnSpc>
                <a:spcPct val="100000"/>
              </a:lnSpc>
              <a:spcBef>
                <a:spcPts val="541"/>
              </a:spcBef>
            </a:pPr>
            <a:r>
              <a:rPr lang="ru-RU" sz="2700" spc="-1" dirty="0">
                <a:solidFill>
                  <a:srgbClr val="C00000"/>
                </a:solidFill>
                <a:latin typeface="Times New Roman"/>
                <a:ea typeface="Arial Unicode MS"/>
              </a:rPr>
              <a:t>10 А</a:t>
            </a:r>
            <a:r>
              <a:rPr lang="ru-RU" sz="2700" b="0" strike="noStrike" spc="-1" dirty="0">
                <a:solidFill>
                  <a:srgbClr val="C00000"/>
                </a:solidFill>
                <a:latin typeface="Times New Roman"/>
                <a:ea typeface="Arial Unicode MS"/>
              </a:rPr>
              <a:t>преля </a:t>
            </a:r>
            <a:r>
              <a:rPr lang="ru-RU" sz="2700" b="0" strike="noStrike" spc="-1">
                <a:solidFill>
                  <a:srgbClr val="C00000"/>
                </a:solidFill>
                <a:latin typeface="Times New Roman"/>
                <a:ea typeface="Arial Unicode MS"/>
              </a:rPr>
              <a:t>2025 года</a:t>
            </a:r>
            <a:endParaRPr lang="ru-RU" sz="2700" b="0" strike="noStrike" spc="-1" dirty="0">
              <a:latin typeface="Arial"/>
            </a:endParaRPr>
          </a:p>
          <a:p>
            <a:pPr algn="ctr">
              <a:lnSpc>
                <a:spcPct val="100000"/>
              </a:lnSpc>
              <a:spcBef>
                <a:spcPts val="541"/>
              </a:spcBef>
            </a:pPr>
            <a:r>
              <a:rPr lang="ru-RU" sz="2700" b="0" strike="noStrike" spc="-1" dirty="0">
                <a:solidFill>
                  <a:srgbClr val="C00000"/>
                </a:solidFill>
                <a:latin typeface="Times New Roman"/>
                <a:ea typeface="Arial Unicode MS"/>
              </a:rPr>
              <a:t>Минск, </a:t>
            </a:r>
            <a:r>
              <a:rPr lang="ru-RU" sz="2700" b="1" strike="noStrike" spc="-1" dirty="0">
                <a:solidFill>
                  <a:srgbClr val="C00000"/>
                </a:solidFill>
                <a:latin typeface="Times New Roman"/>
                <a:ea typeface="Arial Unicode MS"/>
              </a:rPr>
              <a:t>Проспект Газеты Правда, 11 </a:t>
            </a:r>
            <a:br>
              <a:rPr dirty="0"/>
            </a:br>
            <a:r>
              <a:rPr lang="ru-RU" sz="2700" b="0" strike="noStrike" spc="-1" dirty="0">
                <a:solidFill>
                  <a:srgbClr val="C00000"/>
                </a:solidFill>
                <a:latin typeface="Times New Roman"/>
                <a:ea typeface="Arial Unicode MS"/>
              </a:rPr>
              <a:t>Минский международный образовательный центр </a:t>
            </a:r>
            <a:r>
              <a:rPr lang="ru-RU" sz="2700" b="0" strike="noStrike" spc="-1" dirty="0" err="1">
                <a:solidFill>
                  <a:srgbClr val="C00000"/>
                </a:solidFill>
                <a:latin typeface="Times New Roman"/>
                <a:ea typeface="Arial Unicode MS"/>
              </a:rPr>
              <a:t>им.Й.Рау</a:t>
            </a:r>
            <a:r>
              <a:rPr lang="ru-RU" sz="2700" b="0" strike="noStrike" spc="-1" dirty="0">
                <a:solidFill>
                  <a:srgbClr val="C00000"/>
                </a:solidFill>
                <a:latin typeface="Times New Roman"/>
                <a:ea typeface="Arial Unicode MS"/>
              </a:rPr>
              <a:t> </a:t>
            </a:r>
            <a:br>
              <a:rPr dirty="0"/>
            </a:br>
            <a:endParaRPr lang="ru-RU" sz="2700" b="0" strike="noStrike" spc="-1" dirty="0">
              <a:latin typeface="Arial"/>
            </a:endParaRPr>
          </a:p>
        </p:txBody>
      </p:sp>
      <p:sp>
        <p:nvSpPr>
          <p:cNvPr id="117" name="CustomShape 3"/>
          <p:cNvSpPr/>
          <p:nvPr/>
        </p:nvSpPr>
        <p:spPr>
          <a:xfrm>
            <a:off x="155520" y="-876240"/>
            <a:ext cx="5999760" cy="1827720"/>
          </a:xfrm>
          <a:prstGeom prst="rect">
            <a:avLst/>
          </a:prstGeom>
          <a:noFill/>
          <a:ln>
            <a:noFill/>
          </a:ln>
        </p:spPr>
        <p:style>
          <a:lnRef idx="0">
            <a:scrgbClr r="0" g="0" b="0"/>
          </a:lnRef>
          <a:fillRef idx="0">
            <a:scrgbClr r="0" g="0" b="0"/>
          </a:fillRef>
          <a:effectRef idx="0">
            <a:scrgbClr r="0" g="0" b="0"/>
          </a:effectRef>
          <a:fontRef idx="minor"/>
        </p:style>
        <p:txBody>
          <a:bodyPr/>
          <a:lstStyle/>
          <a:p>
            <a:endParaRPr lang="ru-RU"/>
          </a:p>
        </p:txBody>
      </p:sp>
      <p:pic>
        <p:nvPicPr>
          <p:cNvPr id="118" name="Picture 6"/>
          <p:cNvPicPr/>
          <p:nvPr/>
        </p:nvPicPr>
        <p:blipFill>
          <a:blip r:embed="rId2"/>
          <a:stretch/>
        </p:blipFill>
        <p:spPr>
          <a:xfrm>
            <a:off x="5076000" y="1772640"/>
            <a:ext cx="3383280" cy="2303280"/>
          </a:xfrm>
          <a:prstGeom prst="rect">
            <a:avLst/>
          </a:prstGeom>
          <a:ln w="9360">
            <a:noFill/>
          </a:ln>
        </p:spPr>
      </p:pic>
      <p:pic>
        <p:nvPicPr>
          <p:cNvPr id="119" name="Picture 7"/>
          <p:cNvPicPr/>
          <p:nvPr/>
        </p:nvPicPr>
        <p:blipFill>
          <a:blip r:embed="rId3"/>
          <a:stretch/>
        </p:blipFill>
        <p:spPr>
          <a:xfrm>
            <a:off x="288000" y="1772640"/>
            <a:ext cx="4463280" cy="2959200"/>
          </a:xfrm>
          <a:prstGeom prst="rect">
            <a:avLst/>
          </a:prstGeom>
          <a:ln w="9360">
            <a:noFill/>
          </a:ln>
        </p:spPr>
      </p:pic>
      <p:pic>
        <p:nvPicPr>
          <p:cNvPr id="120" name="Рисунок 119"/>
          <p:cNvPicPr/>
          <p:nvPr/>
        </p:nvPicPr>
        <p:blipFill>
          <a:blip r:embed="rId4"/>
          <a:stretch/>
        </p:blipFill>
        <p:spPr>
          <a:xfrm>
            <a:off x="4608000" y="1772640"/>
            <a:ext cx="4175640" cy="2959200"/>
          </a:xfrm>
          <a:prstGeom prst="rect">
            <a:avLst/>
          </a:prstGeom>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 name="CustomShape 1"/>
          <p:cNvSpPr/>
          <p:nvPr/>
        </p:nvSpPr>
        <p:spPr>
          <a:xfrm>
            <a:off x="467640" y="-387360"/>
            <a:ext cx="8228520" cy="1213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rmAutofit/>
          </a:bodyPr>
          <a:lstStyle/>
          <a:p>
            <a:pPr algn="ctr">
              <a:lnSpc>
                <a:spcPct val="100000"/>
              </a:lnSpc>
            </a:pPr>
            <a:r>
              <a:rPr lang="ru-RU" sz="4000" b="0" strike="noStrike" spc="-1">
                <a:solidFill>
                  <a:srgbClr val="F2F2F2"/>
                </a:solidFill>
                <a:latin typeface="Georgia"/>
                <a:ea typeface="DejaVu Sans"/>
              </a:rPr>
              <a:t>Спонсорские пакеты</a:t>
            </a:r>
            <a:endParaRPr lang="ru-RU" sz="4000" b="0" strike="noStrike" spc="-1">
              <a:latin typeface="Arial"/>
            </a:endParaRPr>
          </a:p>
        </p:txBody>
      </p:sp>
      <p:graphicFrame>
        <p:nvGraphicFramePr>
          <p:cNvPr id="122" name="Table 2"/>
          <p:cNvGraphicFramePr/>
          <p:nvPr>
            <p:extLst>
              <p:ext uri="{D42A27DB-BD31-4B8C-83A1-F6EECF244321}">
                <p14:modId xmlns:p14="http://schemas.microsoft.com/office/powerpoint/2010/main" val="5269957"/>
              </p:ext>
            </p:extLst>
          </p:nvPr>
        </p:nvGraphicFramePr>
        <p:xfrm>
          <a:off x="0" y="0"/>
          <a:ext cx="9252002" cy="7708855"/>
        </p:xfrm>
        <a:graphic>
          <a:graphicData uri="http://schemas.openxmlformats.org/drawingml/2006/table">
            <a:tbl>
              <a:tblPr/>
              <a:tblGrid>
                <a:gridCol w="2467804">
                  <a:extLst>
                    <a:ext uri="{9D8B030D-6E8A-4147-A177-3AD203B41FA5}">
                      <a16:colId xmlns:a16="http://schemas.microsoft.com/office/drawing/2014/main" val="20000"/>
                    </a:ext>
                  </a:extLst>
                </a:gridCol>
                <a:gridCol w="1355922">
                  <a:extLst>
                    <a:ext uri="{9D8B030D-6E8A-4147-A177-3AD203B41FA5}">
                      <a16:colId xmlns:a16="http://schemas.microsoft.com/office/drawing/2014/main" val="3143580203"/>
                    </a:ext>
                  </a:extLst>
                </a:gridCol>
                <a:gridCol w="1596974">
                  <a:extLst>
                    <a:ext uri="{9D8B030D-6E8A-4147-A177-3AD203B41FA5}">
                      <a16:colId xmlns:a16="http://schemas.microsoft.com/office/drawing/2014/main" val="20001"/>
                    </a:ext>
                  </a:extLst>
                </a:gridCol>
                <a:gridCol w="1507386">
                  <a:extLst>
                    <a:ext uri="{9D8B030D-6E8A-4147-A177-3AD203B41FA5}">
                      <a16:colId xmlns:a16="http://schemas.microsoft.com/office/drawing/2014/main" val="20002"/>
                    </a:ext>
                  </a:extLst>
                </a:gridCol>
                <a:gridCol w="1161958">
                  <a:extLst>
                    <a:ext uri="{9D8B030D-6E8A-4147-A177-3AD203B41FA5}">
                      <a16:colId xmlns:a16="http://schemas.microsoft.com/office/drawing/2014/main" val="20003"/>
                    </a:ext>
                  </a:extLst>
                </a:gridCol>
                <a:gridCol w="1161958">
                  <a:extLst>
                    <a:ext uri="{9D8B030D-6E8A-4147-A177-3AD203B41FA5}">
                      <a16:colId xmlns:a16="http://schemas.microsoft.com/office/drawing/2014/main" val="20004"/>
                    </a:ext>
                  </a:extLst>
                </a:gridCol>
              </a:tblGrid>
              <a:tr h="456337">
                <a:tc>
                  <a:txBody>
                    <a:bodyPr/>
                    <a:lstStyle/>
                    <a:p>
                      <a:pPr algn="ctr">
                        <a:lnSpc>
                          <a:spcPct val="115000"/>
                        </a:lnSpc>
                        <a:spcAft>
                          <a:spcPts val="1000"/>
                        </a:spcAft>
                      </a:pPr>
                      <a:r>
                        <a:rPr lang="ru-RU" sz="1400" b="1" dirty="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Партнерский пакет</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a:lnL w="12240">
                      <a:solidFill>
                        <a:srgbClr val="FFFFFF"/>
                      </a:solidFill>
                    </a:lnL>
                    <a:lnR w="12240">
                      <a:solidFill>
                        <a:srgbClr val="FFFFFF"/>
                      </a:solidFill>
                    </a:lnR>
                    <a:lnT w="12240">
                      <a:solidFill>
                        <a:srgbClr val="FFFFFF"/>
                      </a:solidFill>
                    </a:lnT>
                    <a:lnB w="38160">
                      <a:solidFill>
                        <a:srgbClr val="FFFFFF"/>
                      </a:solidFill>
                    </a:lnB>
                    <a:solidFill>
                      <a:srgbClr val="2C2CAE"/>
                    </a:solidFill>
                  </a:tcPr>
                </a:tc>
                <a:tc>
                  <a:txBody>
                    <a:bodyPr/>
                    <a:lstStyle/>
                    <a:p>
                      <a:pPr algn="just">
                        <a:lnSpc>
                          <a:spcPct val="115000"/>
                        </a:lnSpc>
                        <a:spcAft>
                          <a:spcPts val="1000"/>
                        </a:spcAft>
                      </a:pPr>
                      <a:r>
                        <a:rPr lang="ru-RU" sz="1400" b="1" dirty="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Генеральный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a:lnL w="12240" cap="flat" cmpd="sng" algn="ctr">
                      <a:solidFill>
                        <a:srgbClr val="FFFFFF"/>
                      </a:solidFill>
                      <a:prstDash val="solid"/>
                      <a:round/>
                      <a:headEnd type="none" w="med" len="med"/>
                      <a:tailEnd type="none" w="med" len="med"/>
                    </a:lnL>
                    <a:lnR w="12240">
                      <a:solidFill>
                        <a:srgbClr val="FFFFFF"/>
                      </a:solidFill>
                    </a:lnR>
                    <a:lnT w="12240">
                      <a:solidFill>
                        <a:srgbClr val="FFFFFF"/>
                      </a:solidFill>
                    </a:lnT>
                    <a:lnB w="38160" cap="flat" cmpd="sng" algn="ctr">
                      <a:solidFill>
                        <a:srgbClr val="FFFFFF"/>
                      </a:solidFill>
                      <a:prstDash val="solid"/>
                      <a:round/>
                      <a:headEnd type="none" w="med" len="med"/>
                      <a:tailEnd type="none" w="med" len="med"/>
                    </a:lnB>
                    <a:solidFill>
                      <a:srgbClr val="2C2CAE"/>
                    </a:solidFill>
                  </a:tcPr>
                </a:tc>
                <a:tc>
                  <a:txBody>
                    <a:bodyPr/>
                    <a:lstStyle/>
                    <a:p>
                      <a:pPr algn="just">
                        <a:lnSpc>
                          <a:spcPct val="115000"/>
                        </a:lnSpc>
                        <a:spcAft>
                          <a:spcPts val="1000"/>
                        </a:spcAft>
                      </a:pPr>
                      <a:r>
                        <a:rPr lang="ru-RU" sz="1400" b="1" dirty="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Официальный плюс</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a:lnL w="12240">
                      <a:solidFill>
                        <a:srgbClr val="FFFFFF"/>
                      </a:solidFill>
                    </a:lnL>
                    <a:lnR w="12240">
                      <a:solidFill>
                        <a:srgbClr val="FFFFFF"/>
                      </a:solidFill>
                    </a:lnR>
                    <a:lnT w="12240">
                      <a:solidFill>
                        <a:srgbClr val="FFFFFF"/>
                      </a:solidFill>
                    </a:lnT>
                    <a:lnB w="38160">
                      <a:solidFill>
                        <a:srgbClr val="FFFFFF"/>
                      </a:solidFill>
                    </a:lnB>
                    <a:solidFill>
                      <a:srgbClr val="2C2CAE"/>
                    </a:solidFill>
                  </a:tcPr>
                </a:tc>
                <a:tc>
                  <a:txBody>
                    <a:bodyPr/>
                    <a:lstStyle/>
                    <a:p>
                      <a:pPr algn="just">
                        <a:lnSpc>
                          <a:spcPct val="115000"/>
                        </a:lnSpc>
                        <a:spcAft>
                          <a:spcPts val="1000"/>
                        </a:spcAft>
                      </a:pPr>
                      <a:r>
                        <a:rPr lang="ru-RU" sz="1400" b="1" dirty="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Официальный</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a:lnL w="12240">
                      <a:solidFill>
                        <a:srgbClr val="FFFFFF"/>
                      </a:solidFill>
                    </a:lnL>
                    <a:lnR w="12240">
                      <a:solidFill>
                        <a:srgbClr val="FFFFFF"/>
                      </a:solidFill>
                    </a:lnR>
                    <a:lnT w="12240">
                      <a:solidFill>
                        <a:srgbClr val="FFFFFF"/>
                      </a:solidFill>
                    </a:lnT>
                    <a:lnB w="38160">
                      <a:solidFill>
                        <a:srgbClr val="FFFFFF"/>
                      </a:solidFill>
                    </a:lnB>
                    <a:solidFill>
                      <a:srgbClr val="2C2CAE"/>
                    </a:solidFill>
                  </a:tcPr>
                </a:tc>
                <a:tc>
                  <a:txBody>
                    <a:bodyPr/>
                    <a:lstStyle/>
                    <a:p>
                      <a:pPr algn="just">
                        <a:lnSpc>
                          <a:spcPct val="115000"/>
                        </a:lnSpc>
                        <a:spcAft>
                          <a:spcPts val="1000"/>
                        </a:spcAft>
                      </a:pPr>
                      <a:r>
                        <a:rPr lang="ru-RU" sz="1400" b="1" dirty="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Стандарт  плюс</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a:lnL w="12240">
                      <a:solidFill>
                        <a:srgbClr val="FFFFFF"/>
                      </a:solidFill>
                    </a:lnL>
                    <a:lnR w="12240">
                      <a:solidFill>
                        <a:srgbClr val="FFFFFF"/>
                      </a:solidFill>
                    </a:lnR>
                    <a:lnT w="12240">
                      <a:solidFill>
                        <a:srgbClr val="FFFFFF"/>
                      </a:solidFill>
                    </a:lnT>
                    <a:lnB w="38160">
                      <a:solidFill>
                        <a:srgbClr val="FFFFFF"/>
                      </a:solidFill>
                    </a:lnB>
                    <a:solidFill>
                      <a:srgbClr val="2C2CAE"/>
                    </a:solidFill>
                  </a:tcPr>
                </a:tc>
                <a:tc>
                  <a:txBody>
                    <a:bodyPr/>
                    <a:lstStyle/>
                    <a:p>
                      <a:pPr algn="just">
                        <a:lnSpc>
                          <a:spcPct val="115000"/>
                        </a:lnSpc>
                        <a:spcAft>
                          <a:spcPts val="1000"/>
                        </a:spcAft>
                      </a:pPr>
                      <a:r>
                        <a:rPr lang="ru-RU" sz="14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Стандарт</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a:lnL w="12240">
                      <a:solidFill>
                        <a:srgbClr val="FFFFFF"/>
                      </a:solidFill>
                    </a:lnL>
                    <a:lnR w="12240">
                      <a:solidFill>
                        <a:srgbClr val="FFFFFF"/>
                      </a:solidFill>
                    </a:lnR>
                    <a:lnT w="12240">
                      <a:solidFill>
                        <a:srgbClr val="FFFFFF"/>
                      </a:solidFill>
                    </a:lnT>
                    <a:lnB w="38160">
                      <a:solidFill>
                        <a:srgbClr val="FFFFFF"/>
                      </a:solidFill>
                    </a:lnB>
                    <a:solidFill>
                      <a:srgbClr val="2C2CAE"/>
                    </a:solidFill>
                  </a:tcPr>
                </a:tc>
                <a:extLst>
                  <a:ext uri="{0D108BD9-81ED-4DB2-BD59-A6C34878D82A}">
                    <a16:rowId xmlns:a16="http://schemas.microsoft.com/office/drawing/2014/main" val="10000"/>
                  </a:ext>
                </a:extLst>
              </a:tr>
              <a:tr h="696510">
                <a:tc>
                  <a:txBody>
                    <a:bodyPr/>
                    <a:lstStyle/>
                    <a:p>
                      <a:pPr algn="just">
                        <a:lnSpc>
                          <a:spcPct val="115000"/>
                        </a:lnSpc>
                        <a:spcAft>
                          <a:spcPts val="1000"/>
                        </a:spcAft>
                      </a:pPr>
                      <a:r>
                        <a:rPr lang="ru-RU"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Приветственное слово представителя Партнера на открытии мероприятия</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a:lnL w="12240">
                      <a:solidFill>
                        <a:srgbClr val="FFFFFF"/>
                      </a:solidFill>
                    </a:lnL>
                    <a:lnR w="12240">
                      <a:solidFill>
                        <a:srgbClr val="FFFFFF"/>
                      </a:solidFill>
                    </a:lnR>
                    <a:lnT w="38160" cap="flat" cmpd="sng" algn="ctr">
                      <a:solidFill>
                        <a:srgbClr val="FFFFFF"/>
                      </a:solidFill>
                      <a:prstDash val="solid"/>
                      <a:round/>
                      <a:headEnd type="none" w="med" len="med"/>
                      <a:tailEnd type="none" w="med" len="med"/>
                    </a:lnT>
                    <a:lnB w="12240">
                      <a:solidFill>
                        <a:srgbClr val="FFFFFF"/>
                      </a:solidFill>
                    </a:lnB>
                    <a:solidFill>
                      <a:srgbClr val="EDD2CF"/>
                    </a:solidFill>
                  </a:tcPr>
                </a:tc>
                <a:tc>
                  <a:txBody>
                    <a:bodyPr/>
                    <a:lstStyle/>
                    <a:p>
                      <a:pPr algn="just">
                        <a:lnSpc>
                          <a:spcPct val="115000"/>
                        </a:lnSpc>
                        <a:spcAft>
                          <a:spcPts val="1000"/>
                        </a:spcAft>
                      </a:pPr>
                      <a:r>
                        <a:rPr lang="ru-RU" sz="1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ДА</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anchor="ctr">
                    <a:lnL w="12240" cap="flat" cmpd="sng" algn="ctr">
                      <a:solidFill>
                        <a:srgbClr val="FFFFFF"/>
                      </a:solidFill>
                      <a:prstDash val="solid"/>
                      <a:round/>
                      <a:headEnd type="none" w="med" len="med"/>
                      <a:tailEnd type="none" w="med" len="med"/>
                    </a:lnL>
                    <a:lnR w="12240">
                      <a:solidFill>
                        <a:srgbClr val="FFFFFF"/>
                      </a:solidFill>
                    </a:lnR>
                    <a:lnT w="3816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solidFill>
                      <a:srgbClr val="EDD2CF"/>
                    </a:solidFill>
                  </a:tcPr>
                </a:tc>
                <a:tc>
                  <a:txBody>
                    <a:bodyPr/>
                    <a:lstStyle/>
                    <a:p>
                      <a:pPr algn="just">
                        <a:lnSpc>
                          <a:spcPct val="115000"/>
                        </a:lnSpc>
                        <a:spcAft>
                          <a:spcPts val="1000"/>
                        </a:spcAft>
                      </a:pPr>
                      <a:r>
                        <a:rPr lang="ru-RU" sz="1400">
                          <a:effectLst/>
                          <a:latin typeface="Calibri" panose="020F0502020204030204" pitchFamily="34" charset="0"/>
                          <a:ea typeface="Calibri" panose="020F0502020204030204" pitchFamily="34" charset="0"/>
                          <a:cs typeface="Times New Roman" panose="02020603050405020304" pitchFamily="18" charset="0"/>
                        </a:rPr>
                        <a:t> </a:t>
                      </a:r>
                    </a:p>
                  </a:txBody>
                  <a:tcPr anchor="ctr">
                    <a:lnL w="12240">
                      <a:solidFill>
                        <a:srgbClr val="FFFFFF"/>
                      </a:solidFill>
                    </a:lnL>
                    <a:lnR w="12240">
                      <a:solidFill>
                        <a:srgbClr val="FFFFFF"/>
                      </a:solidFill>
                    </a:lnR>
                    <a:lnT w="38160" cap="flat" cmpd="sng" algn="ctr">
                      <a:solidFill>
                        <a:srgbClr val="FFFFFF"/>
                      </a:solidFill>
                      <a:prstDash val="solid"/>
                      <a:round/>
                      <a:headEnd type="none" w="med" len="med"/>
                      <a:tailEnd type="none" w="med" len="med"/>
                    </a:lnT>
                    <a:lnB w="12240">
                      <a:solidFill>
                        <a:srgbClr val="FFFFFF"/>
                      </a:solidFill>
                    </a:lnB>
                    <a:solidFill>
                      <a:srgbClr val="EDD2CF"/>
                    </a:solidFill>
                  </a:tcPr>
                </a:tc>
                <a:tc>
                  <a:txBody>
                    <a:bodyPr/>
                    <a:lstStyle/>
                    <a:p>
                      <a:pPr algn="just">
                        <a:lnSpc>
                          <a:spcPct val="115000"/>
                        </a:lnSpc>
                        <a:spcAft>
                          <a:spcPts val="100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anchor="ctr">
                    <a:lnL w="12240">
                      <a:solidFill>
                        <a:srgbClr val="FFFFFF"/>
                      </a:solidFill>
                    </a:lnL>
                    <a:lnR w="12240">
                      <a:solidFill>
                        <a:srgbClr val="FFFFFF"/>
                      </a:solidFill>
                    </a:lnR>
                    <a:lnT w="38160" cap="flat" cmpd="sng" algn="ctr">
                      <a:solidFill>
                        <a:srgbClr val="FFFFFF"/>
                      </a:solidFill>
                      <a:prstDash val="solid"/>
                      <a:round/>
                      <a:headEnd type="none" w="med" len="med"/>
                      <a:tailEnd type="none" w="med" len="med"/>
                    </a:lnT>
                    <a:lnB w="12240">
                      <a:solidFill>
                        <a:srgbClr val="FFFFFF"/>
                      </a:solidFill>
                    </a:lnB>
                    <a:solidFill>
                      <a:srgbClr val="EDD2CF"/>
                    </a:solidFill>
                  </a:tcPr>
                </a:tc>
                <a:tc>
                  <a:txBody>
                    <a:bodyPr/>
                    <a:lstStyle/>
                    <a:p>
                      <a:pPr algn="just">
                        <a:lnSpc>
                          <a:spcPct val="115000"/>
                        </a:lnSpc>
                        <a:spcAft>
                          <a:spcPts val="100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anchor="ctr">
                    <a:lnL w="12240">
                      <a:solidFill>
                        <a:srgbClr val="FFFFFF"/>
                      </a:solidFill>
                    </a:lnL>
                    <a:lnR w="12240">
                      <a:solidFill>
                        <a:srgbClr val="FFFFFF"/>
                      </a:solidFill>
                    </a:lnR>
                    <a:lnT w="38160" cap="flat" cmpd="sng" algn="ctr">
                      <a:solidFill>
                        <a:srgbClr val="FFFFFF"/>
                      </a:solidFill>
                      <a:prstDash val="solid"/>
                      <a:round/>
                      <a:headEnd type="none" w="med" len="med"/>
                      <a:tailEnd type="none" w="med" len="med"/>
                    </a:lnT>
                    <a:lnB w="12240">
                      <a:solidFill>
                        <a:srgbClr val="FFFFFF"/>
                      </a:solidFill>
                    </a:lnB>
                    <a:solidFill>
                      <a:srgbClr val="EDD2CF"/>
                    </a:solidFill>
                  </a:tcPr>
                </a:tc>
                <a:tc>
                  <a:txBody>
                    <a:bodyPr/>
                    <a:lstStyle/>
                    <a:p>
                      <a:pPr algn="just">
                        <a:lnSpc>
                          <a:spcPct val="115000"/>
                        </a:lnSpc>
                        <a:spcAft>
                          <a:spcPts val="100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anchor="ctr">
                    <a:lnL w="12240">
                      <a:solidFill>
                        <a:srgbClr val="FFFFFF"/>
                      </a:solidFill>
                    </a:lnL>
                    <a:lnR w="12240">
                      <a:solidFill>
                        <a:srgbClr val="FFFFFF"/>
                      </a:solidFill>
                    </a:lnR>
                    <a:lnT w="38160" cap="flat" cmpd="sng" algn="ctr">
                      <a:solidFill>
                        <a:srgbClr val="FFFFFF"/>
                      </a:solidFill>
                      <a:prstDash val="solid"/>
                      <a:round/>
                      <a:headEnd type="none" w="med" len="med"/>
                      <a:tailEnd type="none" w="med" len="med"/>
                    </a:lnT>
                    <a:lnB w="12240">
                      <a:solidFill>
                        <a:srgbClr val="FFFFFF"/>
                      </a:solidFill>
                    </a:lnB>
                    <a:solidFill>
                      <a:srgbClr val="EDD2CF"/>
                    </a:solidFill>
                  </a:tcPr>
                </a:tc>
                <a:extLst>
                  <a:ext uri="{0D108BD9-81ED-4DB2-BD59-A6C34878D82A}">
                    <a16:rowId xmlns:a16="http://schemas.microsoft.com/office/drawing/2014/main" val="10001"/>
                  </a:ext>
                </a:extLst>
              </a:tr>
              <a:tr h="810380">
                <a:tc>
                  <a:txBody>
                    <a:bodyPr/>
                    <a:lstStyle/>
                    <a:p>
                      <a:pPr algn="just">
                        <a:lnSpc>
                          <a:spcPct val="115000"/>
                        </a:lnSpc>
                        <a:spcAft>
                          <a:spcPts val="1000"/>
                        </a:spcAft>
                      </a:pPr>
                      <a:r>
                        <a:rPr lang="ru-RU"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Демонстрация рекламного ролика Партнера в течение часа перед началом мероприятия</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F6EAE8"/>
                    </a:solidFill>
                  </a:tcPr>
                </a:tc>
                <a:tc>
                  <a:txBody>
                    <a:bodyPr/>
                    <a:lstStyle/>
                    <a:p>
                      <a:pPr algn="just">
                        <a:lnSpc>
                          <a:spcPct val="115000"/>
                        </a:lnSpc>
                        <a:spcAft>
                          <a:spcPts val="1000"/>
                        </a:spcAft>
                      </a:pPr>
                      <a:r>
                        <a:rPr lang="ru-RU" sz="1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ДА</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anchor="ctr">
                    <a:lnL w="12240" cap="flat" cmpd="sng" algn="ctr">
                      <a:solidFill>
                        <a:srgbClr val="FFFFFF"/>
                      </a:solidFill>
                      <a:prstDash val="solid"/>
                      <a:round/>
                      <a:headEnd type="none" w="med" len="med"/>
                      <a:tailEnd type="none" w="med" len="med"/>
                    </a:lnL>
                    <a:lnR w="12240">
                      <a:solidFill>
                        <a:srgbClr val="FFFFFF"/>
                      </a:solidFill>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solidFill>
                      <a:srgbClr val="F6EAE8"/>
                    </a:solidFill>
                  </a:tcPr>
                </a:tc>
                <a:tc>
                  <a:txBody>
                    <a:bodyPr/>
                    <a:lstStyle/>
                    <a:p>
                      <a:pPr algn="just">
                        <a:lnSpc>
                          <a:spcPct val="115000"/>
                        </a:lnSpc>
                        <a:spcAft>
                          <a:spcPts val="1000"/>
                        </a:spcAft>
                      </a:pPr>
                      <a:r>
                        <a:rPr lang="ru-RU" sz="1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ДА</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anchor="ctr">
                    <a:lnL w="12240">
                      <a:solidFill>
                        <a:srgbClr val="FFFFFF"/>
                      </a:solidFill>
                    </a:lnL>
                    <a:lnR w="12240">
                      <a:solidFill>
                        <a:srgbClr val="FFFFFF"/>
                      </a:solidFill>
                    </a:lnR>
                    <a:lnT w="12240">
                      <a:solidFill>
                        <a:srgbClr val="FFFFFF"/>
                      </a:solidFill>
                    </a:lnT>
                    <a:lnB w="12240">
                      <a:solidFill>
                        <a:srgbClr val="FFFFFF"/>
                      </a:solidFill>
                    </a:lnB>
                    <a:solidFill>
                      <a:srgbClr val="F6EAE8"/>
                    </a:solidFill>
                  </a:tcPr>
                </a:tc>
                <a:tc>
                  <a:txBody>
                    <a:bodyPr/>
                    <a:lstStyle/>
                    <a:p>
                      <a:pPr algn="just">
                        <a:lnSpc>
                          <a:spcPct val="115000"/>
                        </a:lnSpc>
                        <a:spcAft>
                          <a:spcPts val="1000"/>
                        </a:spcAft>
                      </a:pPr>
                      <a:r>
                        <a:rPr lang="ru-RU" sz="1400" b="1">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anchor="ctr">
                    <a:lnL w="12240">
                      <a:solidFill>
                        <a:srgbClr val="FFFFFF"/>
                      </a:solidFill>
                    </a:lnL>
                    <a:lnR w="12240">
                      <a:solidFill>
                        <a:srgbClr val="FFFFFF"/>
                      </a:solidFill>
                    </a:lnR>
                    <a:lnT w="12240">
                      <a:solidFill>
                        <a:srgbClr val="FFFFFF"/>
                      </a:solidFill>
                    </a:lnT>
                    <a:lnB w="12240">
                      <a:solidFill>
                        <a:srgbClr val="FFFFFF"/>
                      </a:solidFill>
                    </a:lnB>
                    <a:solidFill>
                      <a:srgbClr val="F6EAE8"/>
                    </a:solidFill>
                  </a:tcPr>
                </a:tc>
                <a:tc>
                  <a:txBody>
                    <a:bodyPr/>
                    <a:lstStyle/>
                    <a:p>
                      <a:pPr algn="just">
                        <a:lnSpc>
                          <a:spcPct val="115000"/>
                        </a:lnSpc>
                        <a:spcAft>
                          <a:spcPts val="100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anchor="ctr">
                    <a:lnL w="12240">
                      <a:solidFill>
                        <a:srgbClr val="FFFFFF"/>
                      </a:solidFill>
                    </a:lnL>
                    <a:lnR w="12240">
                      <a:solidFill>
                        <a:srgbClr val="FFFFFF"/>
                      </a:solidFill>
                    </a:lnR>
                    <a:lnT w="12240">
                      <a:solidFill>
                        <a:srgbClr val="FFFFFF"/>
                      </a:solidFill>
                    </a:lnT>
                    <a:lnB w="12240">
                      <a:solidFill>
                        <a:srgbClr val="FFFFFF"/>
                      </a:solidFill>
                    </a:lnB>
                    <a:solidFill>
                      <a:srgbClr val="F6EAE8"/>
                    </a:solidFill>
                  </a:tcPr>
                </a:tc>
                <a:tc>
                  <a:txBody>
                    <a:bodyPr/>
                    <a:lstStyle/>
                    <a:p>
                      <a:pPr algn="just">
                        <a:lnSpc>
                          <a:spcPct val="115000"/>
                        </a:lnSpc>
                        <a:spcAft>
                          <a:spcPts val="1000"/>
                        </a:spcAft>
                      </a:pPr>
                      <a:r>
                        <a:rPr lang="ru-RU" sz="14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anchor="ctr">
                    <a:lnL w="12240">
                      <a:solidFill>
                        <a:srgbClr val="FFFFFF"/>
                      </a:solidFill>
                    </a:lnL>
                    <a:lnR w="12240">
                      <a:solidFill>
                        <a:srgbClr val="FFFFFF"/>
                      </a:solidFill>
                    </a:lnR>
                    <a:lnT w="12240">
                      <a:solidFill>
                        <a:srgbClr val="FFFFFF"/>
                      </a:solidFill>
                    </a:lnT>
                    <a:lnB w="12240">
                      <a:solidFill>
                        <a:srgbClr val="FFFFFF"/>
                      </a:solidFill>
                    </a:lnB>
                    <a:solidFill>
                      <a:srgbClr val="F6EAE8"/>
                    </a:solidFill>
                  </a:tcPr>
                </a:tc>
                <a:extLst>
                  <a:ext uri="{0D108BD9-81ED-4DB2-BD59-A6C34878D82A}">
                    <a16:rowId xmlns:a16="http://schemas.microsoft.com/office/drawing/2014/main" val="10002"/>
                  </a:ext>
                </a:extLst>
              </a:tr>
              <a:tr h="1415274">
                <a:tc>
                  <a:txBody>
                    <a:bodyPr/>
                    <a:lstStyle/>
                    <a:p>
                      <a:pPr algn="just">
                        <a:lnSpc>
                          <a:spcPct val="115000"/>
                        </a:lnSpc>
                        <a:spcAft>
                          <a:spcPts val="1000"/>
                        </a:spcAft>
                      </a:pPr>
                      <a:r>
                        <a:rPr lang="ru-RU"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Упоминание в пресс-материалах, предоставляемых  СМИ во время пресс-конференции, а также ведущим во время пресс-конференции и мероприятия</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DD2CF"/>
                    </a:solidFill>
                  </a:tcPr>
                </a:tc>
                <a:tc>
                  <a:txBody>
                    <a:bodyPr/>
                    <a:lstStyle/>
                    <a:p>
                      <a:pPr algn="just">
                        <a:lnSpc>
                          <a:spcPct val="115000"/>
                        </a:lnSpc>
                        <a:spcAft>
                          <a:spcPts val="1000"/>
                        </a:spcAft>
                      </a:pPr>
                      <a:r>
                        <a:rPr lang="ru-RU" sz="1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ДА</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anchor="ctr">
                    <a:lnL w="12240" cap="flat" cmpd="sng" algn="ctr">
                      <a:solidFill>
                        <a:srgbClr val="FFFFFF"/>
                      </a:solidFill>
                      <a:prstDash val="solid"/>
                      <a:round/>
                      <a:headEnd type="none" w="med" len="med"/>
                      <a:tailEnd type="none" w="med" len="med"/>
                    </a:lnL>
                    <a:lnR w="12240">
                      <a:solidFill>
                        <a:srgbClr val="FFFFFF"/>
                      </a:solidFill>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solidFill>
                      <a:srgbClr val="EDD2CF"/>
                    </a:solidFill>
                  </a:tcPr>
                </a:tc>
                <a:tc>
                  <a:txBody>
                    <a:bodyPr/>
                    <a:lstStyle/>
                    <a:p>
                      <a:pPr algn="just">
                        <a:lnSpc>
                          <a:spcPct val="115000"/>
                        </a:lnSpc>
                        <a:spcAft>
                          <a:spcPts val="1000"/>
                        </a:spcAft>
                      </a:pPr>
                      <a:r>
                        <a:rPr lang="ru-RU" sz="1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ДА</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anchor="ctr">
                    <a:lnL w="12240">
                      <a:solidFill>
                        <a:srgbClr val="FFFFFF"/>
                      </a:solidFill>
                    </a:lnL>
                    <a:lnR w="12240">
                      <a:solidFill>
                        <a:srgbClr val="FFFFFF"/>
                      </a:solidFill>
                    </a:lnR>
                    <a:lnT w="12240">
                      <a:solidFill>
                        <a:srgbClr val="FFFFFF"/>
                      </a:solidFill>
                    </a:lnT>
                    <a:lnB w="12240">
                      <a:solidFill>
                        <a:srgbClr val="FFFFFF"/>
                      </a:solidFill>
                    </a:lnB>
                    <a:solidFill>
                      <a:srgbClr val="EDD2CF"/>
                    </a:solidFill>
                  </a:tcPr>
                </a:tc>
                <a:tc>
                  <a:txBody>
                    <a:bodyPr/>
                    <a:lstStyle/>
                    <a:p>
                      <a:pPr algn="just">
                        <a:lnSpc>
                          <a:spcPct val="115000"/>
                        </a:lnSpc>
                        <a:spcAft>
                          <a:spcPts val="1000"/>
                        </a:spcAft>
                      </a:pPr>
                      <a:r>
                        <a:rPr lang="ru-RU" sz="1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ДА</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anchor="ctr">
                    <a:lnL w="12240">
                      <a:solidFill>
                        <a:srgbClr val="FFFFFF"/>
                      </a:solidFill>
                    </a:lnL>
                    <a:lnR w="12240">
                      <a:solidFill>
                        <a:srgbClr val="FFFFFF"/>
                      </a:solidFill>
                    </a:lnR>
                    <a:lnT w="12240">
                      <a:solidFill>
                        <a:srgbClr val="FFFFFF"/>
                      </a:solidFill>
                    </a:lnT>
                    <a:lnB w="12240">
                      <a:solidFill>
                        <a:srgbClr val="FFFFFF"/>
                      </a:solidFill>
                    </a:lnB>
                    <a:solidFill>
                      <a:srgbClr val="EDD2CF"/>
                    </a:solidFill>
                  </a:tcPr>
                </a:tc>
                <a:tc>
                  <a:txBody>
                    <a:bodyPr/>
                    <a:lstStyle/>
                    <a:p>
                      <a:pPr algn="just">
                        <a:lnSpc>
                          <a:spcPct val="115000"/>
                        </a:lnSpc>
                        <a:spcAft>
                          <a:spcPts val="1000"/>
                        </a:spcAft>
                      </a:pPr>
                      <a:r>
                        <a:rPr lang="ru-RU" sz="1400" b="1">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anchor="ctr">
                    <a:lnL w="12240">
                      <a:solidFill>
                        <a:srgbClr val="FFFFFF"/>
                      </a:solidFill>
                    </a:lnL>
                    <a:lnR w="12240">
                      <a:solidFill>
                        <a:srgbClr val="FFFFFF"/>
                      </a:solidFill>
                    </a:lnR>
                    <a:lnT w="12240">
                      <a:solidFill>
                        <a:srgbClr val="FFFFFF"/>
                      </a:solidFill>
                    </a:lnT>
                    <a:lnB w="12240">
                      <a:solidFill>
                        <a:srgbClr val="FFFFFF"/>
                      </a:solidFill>
                    </a:lnB>
                    <a:solidFill>
                      <a:srgbClr val="EDD2CF"/>
                    </a:solidFill>
                  </a:tcPr>
                </a:tc>
                <a:tc>
                  <a:txBody>
                    <a:bodyPr/>
                    <a:lstStyle/>
                    <a:p>
                      <a:pPr algn="just">
                        <a:lnSpc>
                          <a:spcPct val="115000"/>
                        </a:lnSpc>
                        <a:spcAft>
                          <a:spcPts val="1000"/>
                        </a:spcAft>
                      </a:pPr>
                      <a:r>
                        <a:rPr lang="ru-RU" sz="1400">
                          <a:effectLst/>
                          <a:latin typeface="Calibri" panose="020F0502020204030204" pitchFamily="34" charset="0"/>
                          <a:ea typeface="Calibri" panose="020F0502020204030204" pitchFamily="34" charset="0"/>
                          <a:cs typeface="Times New Roman" panose="02020603050405020304" pitchFamily="18" charset="0"/>
                        </a:rPr>
                        <a:t> </a:t>
                      </a:r>
                    </a:p>
                  </a:txBody>
                  <a:tcPr anchor="ctr">
                    <a:lnL w="12240">
                      <a:solidFill>
                        <a:srgbClr val="FFFFFF"/>
                      </a:solidFill>
                    </a:lnL>
                    <a:lnR w="12240">
                      <a:solidFill>
                        <a:srgbClr val="FFFFFF"/>
                      </a:solidFill>
                    </a:lnR>
                    <a:lnT w="12240">
                      <a:solidFill>
                        <a:srgbClr val="FFFFFF"/>
                      </a:solidFill>
                    </a:lnT>
                    <a:lnB w="12240">
                      <a:solidFill>
                        <a:srgbClr val="FFFFFF"/>
                      </a:solidFill>
                    </a:lnB>
                    <a:solidFill>
                      <a:srgbClr val="EDD2CF"/>
                    </a:solidFill>
                  </a:tcPr>
                </a:tc>
                <a:extLst>
                  <a:ext uri="{0D108BD9-81ED-4DB2-BD59-A6C34878D82A}">
                    <a16:rowId xmlns:a16="http://schemas.microsoft.com/office/drawing/2014/main" val="10003"/>
                  </a:ext>
                </a:extLst>
              </a:tr>
              <a:tr h="1407439">
                <a:tc>
                  <a:txBody>
                    <a:bodyPr/>
                    <a:lstStyle/>
                    <a:p>
                      <a:pPr algn="just">
                        <a:lnSpc>
                          <a:spcPct val="115000"/>
                        </a:lnSpc>
                        <a:spcAft>
                          <a:spcPts val="1000"/>
                        </a:spcAft>
                      </a:pPr>
                      <a:r>
                        <a:rPr lang="ru-RU"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Логотип и ссылка на сайт в материалах о мероприятии, публикуемых на сайте Ассоциации  </a:t>
                      </a: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http</a:t>
                      </a:r>
                      <a:r>
                        <a:rPr lang="ru-RU"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leasing</a:t>
                      </a:r>
                      <a:r>
                        <a:rPr lang="ru-RU"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belarus</a:t>
                      </a:r>
                      <a:r>
                        <a:rPr lang="ru-RU"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by</a:t>
                      </a:r>
                      <a:r>
                        <a:rPr lang="ru-RU"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F6EAE8"/>
                    </a:solidFill>
                  </a:tcPr>
                </a:tc>
                <a:tc>
                  <a:txBody>
                    <a:bodyPr/>
                    <a:lstStyle/>
                    <a:p>
                      <a:pPr algn="just">
                        <a:lnSpc>
                          <a:spcPct val="115000"/>
                        </a:lnSpc>
                        <a:spcAft>
                          <a:spcPts val="1000"/>
                        </a:spcAft>
                      </a:pPr>
                      <a:r>
                        <a:rPr lang="ru-RU" sz="1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ДА</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anchor="ctr">
                    <a:lnL w="12240" cap="flat" cmpd="sng" algn="ctr">
                      <a:solidFill>
                        <a:srgbClr val="FFFFFF"/>
                      </a:solidFill>
                      <a:prstDash val="solid"/>
                      <a:round/>
                      <a:headEnd type="none" w="med" len="med"/>
                      <a:tailEnd type="none" w="med" len="med"/>
                    </a:lnL>
                    <a:lnR w="12240">
                      <a:solidFill>
                        <a:srgbClr val="FFFFFF"/>
                      </a:solidFill>
                    </a:lnR>
                    <a:lnT w="12240" cap="flat" cmpd="sng" algn="ctr">
                      <a:solidFill>
                        <a:srgbClr val="FFFFFF"/>
                      </a:solidFill>
                      <a:prstDash val="solid"/>
                      <a:round/>
                      <a:headEnd type="none" w="med" len="med"/>
                      <a:tailEnd type="none" w="med" len="med"/>
                    </a:lnT>
                    <a:lnB w="12240" cap="flat" cmpd="sng" algn="ctr">
                      <a:solidFill>
                        <a:srgbClr val="FFFFFF"/>
                      </a:solidFill>
                      <a:prstDash val="solid"/>
                      <a:round/>
                      <a:headEnd type="none" w="med" len="med"/>
                      <a:tailEnd type="none" w="med" len="med"/>
                    </a:lnB>
                    <a:solidFill>
                      <a:srgbClr val="F6EAE8"/>
                    </a:solidFill>
                  </a:tcPr>
                </a:tc>
                <a:tc>
                  <a:txBody>
                    <a:bodyPr/>
                    <a:lstStyle/>
                    <a:p>
                      <a:pPr algn="just">
                        <a:lnSpc>
                          <a:spcPct val="115000"/>
                        </a:lnSpc>
                        <a:spcAft>
                          <a:spcPts val="1000"/>
                        </a:spcAft>
                      </a:pPr>
                      <a:r>
                        <a:rPr lang="ru-RU" sz="1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ДА</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anchor="ctr">
                    <a:lnL w="12240">
                      <a:solidFill>
                        <a:srgbClr val="FFFFFF"/>
                      </a:solidFill>
                    </a:lnL>
                    <a:lnR w="12240">
                      <a:solidFill>
                        <a:srgbClr val="FFFFFF"/>
                      </a:solidFill>
                    </a:lnR>
                    <a:lnT w="12240">
                      <a:solidFill>
                        <a:srgbClr val="FFFFFF"/>
                      </a:solidFill>
                    </a:lnT>
                    <a:lnB w="12240">
                      <a:solidFill>
                        <a:srgbClr val="FFFFFF"/>
                      </a:solidFill>
                    </a:lnB>
                    <a:solidFill>
                      <a:srgbClr val="F6EAE8"/>
                    </a:solidFill>
                  </a:tcPr>
                </a:tc>
                <a:tc>
                  <a:txBody>
                    <a:bodyPr/>
                    <a:lstStyle/>
                    <a:p>
                      <a:pPr algn="just">
                        <a:lnSpc>
                          <a:spcPct val="115000"/>
                        </a:lnSpc>
                        <a:spcAft>
                          <a:spcPts val="1000"/>
                        </a:spcAft>
                      </a:pPr>
                      <a:r>
                        <a:rPr lang="ru-RU" sz="1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ДА</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anchor="ctr">
                    <a:lnL w="12240">
                      <a:solidFill>
                        <a:srgbClr val="FFFFFF"/>
                      </a:solidFill>
                    </a:lnL>
                    <a:lnR w="12240">
                      <a:solidFill>
                        <a:srgbClr val="FFFFFF"/>
                      </a:solidFill>
                    </a:lnR>
                    <a:lnT w="12240">
                      <a:solidFill>
                        <a:srgbClr val="FFFFFF"/>
                      </a:solidFill>
                    </a:lnT>
                    <a:lnB w="12240">
                      <a:solidFill>
                        <a:srgbClr val="FFFFFF"/>
                      </a:solidFill>
                    </a:lnB>
                    <a:solidFill>
                      <a:srgbClr val="F6EAE8"/>
                    </a:solidFill>
                  </a:tcPr>
                </a:tc>
                <a:tc>
                  <a:txBody>
                    <a:bodyPr/>
                    <a:lstStyle/>
                    <a:p>
                      <a:pPr algn="just">
                        <a:lnSpc>
                          <a:spcPct val="115000"/>
                        </a:lnSpc>
                        <a:spcAft>
                          <a:spcPts val="1000"/>
                        </a:spcAft>
                      </a:pPr>
                      <a:r>
                        <a:rPr lang="ru-RU" sz="1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ДА</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anchor="ctr">
                    <a:lnL w="12240">
                      <a:solidFill>
                        <a:srgbClr val="FFFFFF"/>
                      </a:solidFill>
                    </a:lnL>
                    <a:lnR w="12240">
                      <a:solidFill>
                        <a:srgbClr val="FFFFFF"/>
                      </a:solidFill>
                    </a:lnR>
                    <a:lnT w="12240">
                      <a:solidFill>
                        <a:srgbClr val="FFFFFF"/>
                      </a:solidFill>
                    </a:lnT>
                    <a:lnB w="12240">
                      <a:solidFill>
                        <a:srgbClr val="FFFFFF"/>
                      </a:solidFill>
                    </a:lnB>
                    <a:solidFill>
                      <a:srgbClr val="F6EAE8"/>
                    </a:solidFill>
                  </a:tcPr>
                </a:tc>
                <a:tc>
                  <a:txBody>
                    <a:bodyPr/>
                    <a:lstStyle/>
                    <a:p>
                      <a:pPr algn="just">
                        <a:lnSpc>
                          <a:spcPct val="115000"/>
                        </a:lnSpc>
                        <a:spcAft>
                          <a:spcPts val="1000"/>
                        </a:spcAft>
                      </a:pPr>
                      <a:r>
                        <a:rPr lang="ru-RU" sz="1400">
                          <a:effectLst/>
                          <a:latin typeface="Calibri" panose="020F0502020204030204" pitchFamily="34" charset="0"/>
                          <a:ea typeface="Calibri" panose="020F0502020204030204" pitchFamily="34" charset="0"/>
                          <a:cs typeface="Times New Roman" panose="02020603050405020304" pitchFamily="18" charset="0"/>
                        </a:rPr>
                        <a:t> </a:t>
                      </a:r>
                    </a:p>
                  </a:txBody>
                  <a:tcPr anchor="ctr">
                    <a:lnL w="12240">
                      <a:solidFill>
                        <a:srgbClr val="FFFFFF"/>
                      </a:solidFill>
                    </a:lnL>
                    <a:lnR w="12240">
                      <a:solidFill>
                        <a:srgbClr val="FFFFFF"/>
                      </a:solidFill>
                    </a:lnR>
                    <a:lnT w="12240">
                      <a:solidFill>
                        <a:srgbClr val="FFFFFF"/>
                      </a:solidFill>
                    </a:lnT>
                    <a:lnB w="12240">
                      <a:solidFill>
                        <a:srgbClr val="FFFFFF"/>
                      </a:solidFill>
                    </a:lnB>
                    <a:solidFill>
                      <a:srgbClr val="F6EAE8"/>
                    </a:solidFill>
                  </a:tcPr>
                </a:tc>
                <a:extLst>
                  <a:ext uri="{0D108BD9-81ED-4DB2-BD59-A6C34878D82A}">
                    <a16:rowId xmlns:a16="http://schemas.microsoft.com/office/drawing/2014/main" val="10004"/>
                  </a:ext>
                </a:extLst>
              </a:tr>
              <a:tr h="2072060">
                <a:tc>
                  <a:txBody>
                    <a:bodyPr/>
                    <a:lstStyle/>
                    <a:p>
                      <a:pPr algn="just">
                        <a:lnSpc>
                          <a:spcPct val="115000"/>
                        </a:lnSpc>
                        <a:spcAft>
                          <a:spcPts val="1000"/>
                        </a:spcAft>
                      </a:pPr>
                      <a:r>
                        <a:rPr lang="ru-RU"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Размещение  полноцветной презентационной информации Партнера в издании "Белорусский рынок лизинга. Обзор 2024 г."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DD2CF"/>
                    </a:solidFill>
                  </a:tcPr>
                </a:tc>
                <a:tc>
                  <a:txBody>
                    <a:bodyPr/>
                    <a:lstStyle/>
                    <a:p>
                      <a:pPr algn="just">
                        <a:lnSpc>
                          <a:spcPct val="115000"/>
                        </a:lnSpc>
                        <a:spcAft>
                          <a:spcPts val="1000"/>
                        </a:spcAft>
                      </a:pPr>
                      <a:r>
                        <a:rPr lang="ru-RU" sz="1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ДА</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ru-RU" sz="14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(Разворот 2 страницы (1 страница - 145 мм х 200 мм)</a:t>
                      </a:r>
                      <a:r>
                        <a:rPr lang="ru-RU"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anchor="ctr">
                    <a:lnL w="12240" cap="flat" cmpd="sng" algn="ctr">
                      <a:solidFill>
                        <a:srgbClr val="FFFFFF"/>
                      </a:solidFill>
                      <a:prstDash val="solid"/>
                      <a:round/>
                      <a:headEnd type="none" w="med" len="med"/>
                      <a:tailEnd type="none" w="med" len="med"/>
                    </a:lnL>
                    <a:lnR w="12240">
                      <a:solidFill>
                        <a:srgbClr val="FFFFFF"/>
                      </a:solidFill>
                    </a:lnR>
                    <a:lnT w="12240" cap="flat" cmpd="sng" algn="ctr">
                      <a:solidFill>
                        <a:srgbClr val="FFFFFF"/>
                      </a:solidFill>
                      <a:prstDash val="solid"/>
                      <a:round/>
                      <a:headEnd type="none" w="med" len="med"/>
                      <a:tailEnd type="none" w="med" len="med"/>
                    </a:lnT>
                    <a:lnB w="12240">
                      <a:solidFill>
                        <a:srgbClr val="FFFFFF"/>
                      </a:solidFill>
                    </a:lnB>
                    <a:solidFill>
                      <a:srgbClr val="EDD2CF"/>
                    </a:solidFill>
                  </a:tcPr>
                </a:tc>
                <a:tc>
                  <a:txBody>
                    <a:bodyPr/>
                    <a:lstStyle/>
                    <a:p>
                      <a:pPr algn="just">
                        <a:lnSpc>
                          <a:spcPct val="115000"/>
                        </a:lnSpc>
                        <a:spcAft>
                          <a:spcPts val="1000"/>
                        </a:spcAft>
                      </a:pPr>
                      <a:r>
                        <a:rPr lang="ru-RU" sz="1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ДА</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ru-RU" sz="14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(Разворот 2 страницы (1 страница - 145 мм х 200 мм)</a:t>
                      </a:r>
                      <a:r>
                        <a:rPr lang="ru-RU"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anchor="ctr">
                    <a:lnL w="12240">
                      <a:solidFill>
                        <a:srgbClr val="FFFFFF"/>
                      </a:solidFill>
                    </a:lnL>
                    <a:lnR w="12240">
                      <a:solidFill>
                        <a:srgbClr val="FFFFFF"/>
                      </a:solidFill>
                    </a:lnR>
                    <a:lnT w="12240">
                      <a:solidFill>
                        <a:srgbClr val="FFFFFF"/>
                      </a:solidFill>
                    </a:lnT>
                    <a:lnB w="12240">
                      <a:solidFill>
                        <a:srgbClr val="FFFFFF"/>
                      </a:solidFill>
                    </a:lnB>
                    <a:solidFill>
                      <a:srgbClr val="EDD2CF"/>
                    </a:solidFill>
                  </a:tcPr>
                </a:tc>
                <a:tc>
                  <a:txBody>
                    <a:bodyPr/>
                    <a:lstStyle/>
                    <a:p>
                      <a:pPr algn="just">
                        <a:lnSpc>
                          <a:spcPct val="115000"/>
                        </a:lnSpc>
                        <a:spcAft>
                          <a:spcPts val="1000"/>
                        </a:spcAft>
                      </a:pPr>
                      <a:r>
                        <a:rPr lang="ru-RU" sz="1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ДА</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ru-RU" sz="14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(Разворот 2 страницы (1 страница - 145 мм х 200 мм)</a:t>
                      </a:r>
                      <a:r>
                        <a:rPr lang="ru-RU"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anchor="ctr">
                    <a:lnL w="12240">
                      <a:solidFill>
                        <a:srgbClr val="FFFFFF"/>
                      </a:solidFill>
                    </a:lnL>
                    <a:lnR w="12240">
                      <a:solidFill>
                        <a:srgbClr val="FFFFFF"/>
                      </a:solidFill>
                    </a:lnR>
                    <a:lnT w="12240">
                      <a:solidFill>
                        <a:srgbClr val="FFFFFF"/>
                      </a:solidFill>
                    </a:lnT>
                    <a:lnB w="12240">
                      <a:solidFill>
                        <a:srgbClr val="FFFFFF"/>
                      </a:solidFill>
                    </a:lnB>
                    <a:solidFill>
                      <a:srgbClr val="EDD2CF"/>
                    </a:solidFill>
                  </a:tcPr>
                </a:tc>
                <a:tc>
                  <a:txBody>
                    <a:bodyPr/>
                    <a:lstStyle/>
                    <a:p>
                      <a:pPr algn="just">
                        <a:lnSpc>
                          <a:spcPct val="115000"/>
                        </a:lnSpc>
                        <a:spcAft>
                          <a:spcPts val="1000"/>
                        </a:spcAft>
                      </a:pPr>
                      <a:r>
                        <a:rPr lang="ru-RU" sz="1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ДА</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ru-RU" sz="14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(1 страница 145 мм х 200 мм.)</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anchor="ctr">
                    <a:lnL w="12240">
                      <a:solidFill>
                        <a:srgbClr val="FFFFFF"/>
                      </a:solidFill>
                    </a:lnL>
                    <a:lnR w="12240">
                      <a:solidFill>
                        <a:srgbClr val="FFFFFF"/>
                      </a:solidFill>
                    </a:lnR>
                    <a:lnT w="12240">
                      <a:solidFill>
                        <a:srgbClr val="FFFFFF"/>
                      </a:solidFill>
                    </a:lnT>
                    <a:lnB w="12240">
                      <a:solidFill>
                        <a:srgbClr val="FFFFFF"/>
                      </a:solidFill>
                    </a:lnB>
                    <a:solidFill>
                      <a:srgbClr val="EDD2CF"/>
                    </a:solidFill>
                  </a:tcPr>
                </a:tc>
                <a:tc>
                  <a:txBody>
                    <a:bodyPr/>
                    <a:lstStyle/>
                    <a:p>
                      <a:pPr algn="just">
                        <a:lnSpc>
                          <a:spcPct val="115000"/>
                        </a:lnSpc>
                        <a:spcAft>
                          <a:spcPts val="1000"/>
                        </a:spcAft>
                      </a:pPr>
                      <a:r>
                        <a:rPr lang="ru-RU" sz="1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ДА</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ru-RU" sz="14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(0,5 страницы 145 мм х 200 мм.)</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anchor="ctr">
                    <a:lnL w="12240">
                      <a:solidFill>
                        <a:srgbClr val="FFFFFF"/>
                      </a:solidFill>
                    </a:lnL>
                    <a:lnR w="12240">
                      <a:solidFill>
                        <a:srgbClr val="FFFFFF"/>
                      </a:solidFill>
                    </a:lnR>
                    <a:lnT w="12240">
                      <a:solidFill>
                        <a:srgbClr val="FFFFFF"/>
                      </a:solidFill>
                    </a:lnT>
                    <a:lnB w="12240">
                      <a:solidFill>
                        <a:srgbClr val="FFFFFF"/>
                      </a:solidFill>
                    </a:lnB>
                    <a:solidFill>
                      <a:srgbClr val="EDD2CF"/>
                    </a:solidFill>
                  </a:tcPr>
                </a:tc>
                <a:extLst>
                  <a:ext uri="{0D108BD9-81ED-4DB2-BD59-A6C34878D82A}">
                    <a16:rowId xmlns:a16="http://schemas.microsoft.com/office/drawing/2014/main" val="10005"/>
                  </a:ext>
                </a:extLst>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CustomShape 1"/>
          <p:cNvSpPr/>
          <p:nvPr/>
        </p:nvSpPr>
        <p:spPr>
          <a:xfrm>
            <a:off x="301680" y="228600"/>
            <a:ext cx="8533440" cy="757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rmAutofit/>
          </a:bodyPr>
          <a:lstStyle/>
          <a:p>
            <a:pPr algn="ctr">
              <a:lnSpc>
                <a:spcPct val="100000"/>
              </a:lnSpc>
            </a:pPr>
            <a:r>
              <a:rPr lang="ru-RU" sz="3300" b="0" strike="noStrike" spc="-1">
                <a:solidFill>
                  <a:srgbClr val="2A373D"/>
                </a:solidFill>
                <a:latin typeface="Times New Roman"/>
                <a:ea typeface="Arial Unicode MS"/>
              </a:rPr>
              <a:t>Стоимость партнерских пакетов </a:t>
            </a:r>
            <a:endParaRPr lang="ru-RU" sz="3300" b="0" strike="noStrike" spc="-1">
              <a:latin typeface="Arial"/>
            </a:endParaRPr>
          </a:p>
        </p:txBody>
      </p:sp>
      <p:sp>
        <p:nvSpPr>
          <p:cNvPr id="124" name="CustomShape 2"/>
          <p:cNvSpPr/>
          <p:nvPr/>
        </p:nvSpPr>
        <p:spPr>
          <a:xfrm>
            <a:off x="214200" y="1772640"/>
            <a:ext cx="8642880" cy="4441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marL="274320" indent="-273240">
              <a:lnSpc>
                <a:spcPct val="100000"/>
              </a:lnSpc>
              <a:spcBef>
                <a:spcPts val="561"/>
              </a:spcBef>
              <a:buClr>
                <a:srgbClr val="D16349"/>
              </a:buClr>
              <a:buSzPct val="85000"/>
              <a:buFont typeface="Arial"/>
              <a:buChar char="•"/>
            </a:pPr>
            <a:r>
              <a:rPr lang="ru-RU" sz="2800" b="0" strike="noStrike" spc="-1" dirty="0">
                <a:solidFill>
                  <a:srgbClr val="C00000"/>
                </a:solidFill>
                <a:latin typeface="Arial Unicode MS"/>
                <a:ea typeface="Arial Unicode MS"/>
              </a:rPr>
              <a:t> </a:t>
            </a:r>
            <a:r>
              <a:rPr lang="ru-RU" sz="2800" b="0" strike="noStrike" spc="-1" dirty="0">
                <a:solidFill>
                  <a:srgbClr val="C00000"/>
                </a:solidFill>
                <a:latin typeface="Times New Roman"/>
                <a:ea typeface="Arial Unicode MS"/>
              </a:rPr>
              <a:t>Пакет «Генеральный» – 3500 рублей</a:t>
            </a:r>
          </a:p>
          <a:p>
            <a:pPr marL="274320" indent="-273240">
              <a:lnSpc>
                <a:spcPct val="100000"/>
              </a:lnSpc>
              <a:spcBef>
                <a:spcPts val="561"/>
              </a:spcBef>
              <a:buClr>
                <a:srgbClr val="D16349"/>
              </a:buClr>
              <a:buSzPct val="85000"/>
              <a:buFont typeface="Arial"/>
              <a:buChar char="•"/>
            </a:pPr>
            <a:r>
              <a:rPr lang="ru-RU" sz="2800" spc="-1" dirty="0">
                <a:solidFill>
                  <a:srgbClr val="C00000"/>
                </a:solidFill>
                <a:latin typeface="Times New Roman"/>
                <a:ea typeface="Arial Unicode MS"/>
              </a:rPr>
              <a:t> Пакет</a:t>
            </a:r>
            <a:r>
              <a:rPr lang="ru-RU" sz="2800" b="0" strike="noStrike" spc="-1" dirty="0">
                <a:solidFill>
                  <a:srgbClr val="C00000"/>
                </a:solidFill>
                <a:latin typeface="Times New Roman"/>
                <a:ea typeface="Arial Unicode MS"/>
              </a:rPr>
              <a:t> «Официальный плюс» – 3100 рублей</a:t>
            </a:r>
            <a:endParaRPr lang="ru-RU" sz="2800" b="0" strike="noStrike" spc="-1" dirty="0">
              <a:latin typeface="Arial"/>
            </a:endParaRPr>
          </a:p>
          <a:p>
            <a:pPr marL="274320" indent="-273240">
              <a:lnSpc>
                <a:spcPct val="100000"/>
              </a:lnSpc>
              <a:spcBef>
                <a:spcPts val="561"/>
              </a:spcBef>
              <a:buClr>
                <a:srgbClr val="D16349"/>
              </a:buClr>
              <a:buSzPct val="85000"/>
              <a:buFont typeface="Arial"/>
              <a:buChar char="•"/>
            </a:pPr>
            <a:r>
              <a:rPr lang="ru-RU" sz="2800" b="0" strike="noStrike" spc="-1" dirty="0">
                <a:solidFill>
                  <a:srgbClr val="C00000"/>
                </a:solidFill>
                <a:latin typeface="Times New Roman"/>
                <a:ea typeface="Arial Unicode MS"/>
              </a:rPr>
              <a:t> Пакет «Официальный» –  2500 рублей </a:t>
            </a:r>
            <a:endParaRPr lang="ru-RU" sz="2800" b="0" strike="noStrike" spc="-1" dirty="0">
              <a:latin typeface="Arial"/>
            </a:endParaRPr>
          </a:p>
          <a:p>
            <a:pPr marL="274320" indent="-273240">
              <a:lnSpc>
                <a:spcPct val="100000"/>
              </a:lnSpc>
              <a:spcBef>
                <a:spcPts val="561"/>
              </a:spcBef>
              <a:buClr>
                <a:srgbClr val="D16349"/>
              </a:buClr>
              <a:buSzPct val="85000"/>
              <a:buFont typeface="Arial"/>
              <a:buChar char="•"/>
            </a:pPr>
            <a:r>
              <a:rPr lang="ru-RU" sz="2800" b="0" strike="noStrike" spc="-1" dirty="0">
                <a:solidFill>
                  <a:srgbClr val="C00000"/>
                </a:solidFill>
                <a:latin typeface="Times New Roman"/>
                <a:ea typeface="Arial Unicode MS"/>
              </a:rPr>
              <a:t> Пакет «Стандарт плюс» – 1500 рублей</a:t>
            </a:r>
            <a:endParaRPr lang="ru-RU" sz="2800" b="0" strike="noStrike" spc="-1" dirty="0">
              <a:latin typeface="Arial"/>
            </a:endParaRPr>
          </a:p>
          <a:p>
            <a:pPr marL="274320" indent="-273240">
              <a:lnSpc>
                <a:spcPct val="100000"/>
              </a:lnSpc>
              <a:spcBef>
                <a:spcPts val="561"/>
              </a:spcBef>
              <a:buClr>
                <a:srgbClr val="D16349"/>
              </a:buClr>
              <a:buSzPct val="85000"/>
              <a:buFont typeface="Arial"/>
              <a:buChar char="•"/>
            </a:pPr>
            <a:r>
              <a:rPr lang="ru-RU" sz="2800" b="0" strike="noStrike" spc="-1" dirty="0">
                <a:solidFill>
                  <a:srgbClr val="C00000"/>
                </a:solidFill>
                <a:latin typeface="Times New Roman"/>
                <a:ea typeface="Arial Unicode MS"/>
              </a:rPr>
              <a:t> Пакет «Стандарт» –   1000 рублей </a:t>
            </a:r>
            <a:endParaRPr lang="ru-RU" sz="2800" b="0" strike="noStrike" spc="-1" dirty="0">
              <a:latin typeface="Arial"/>
            </a:endParaRPr>
          </a:p>
          <a:p>
            <a:pPr marL="274320" indent="-273240">
              <a:lnSpc>
                <a:spcPct val="100000"/>
              </a:lnSpc>
              <a:spcBef>
                <a:spcPts val="561"/>
              </a:spcBef>
            </a:pPr>
            <a:r>
              <a:rPr lang="ru-RU" sz="2800" b="0" strike="noStrike" spc="-1" dirty="0">
                <a:solidFill>
                  <a:srgbClr val="C00000"/>
                </a:solidFill>
                <a:latin typeface="Times New Roman"/>
                <a:ea typeface="Arial Unicode MS"/>
              </a:rPr>
              <a:t>   Оплата осуществляется в рамках целевых взносов на частичное финансирование мероприятия.</a:t>
            </a:r>
            <a:endParaRPr lang="ru-RU" sz="2800" b="0" strike="noStrike" spc="-1" dirty="0">
              <a:latin typeface="Arial"/>
            </a:endParaRPr>
          </a:p>
          <a:p>
            <a:pPr marL="274320" indent="-273240" algn="ctr">
              <a:lnSpc>
                <a:spcPct val="100000"/>
              </a:lnSpc>
              <a:spcBef>
                <a:spcPts val="541"/>
              </a:spcBef>
            </a:pPr>
            <a:endParaRPr lang="ru-RU" sz="2800" b="0" strike="noStrike" spc="-1" dirty="0">
              <a:latin typeface="Arial"/>
            </a:endParaRPr>
          </a:p>
        </p:txBody>
      </p:sp>
      <p:sp>
        <p:nvSpPr>
          <p:cNvPr id="125" name="CustomShape 3"/>
          <p:cNvSpPr/>
          <p:nvPr/>
        </p:nvSpPr>
        <p:spPr>
          <a:xfrm>
            <a:off x="155520" y="-876240"/>
            <a:ext cx="5999760" cy="1827720"/>
          </a:xfrm>
          <a:prstGeom prst="rect">
            <a:avLst/>
          </a:prstGeom>
          <a:noFill/>
          <a:ln>
            <a:noFill/>
          </a:ln>
        </p:spPr>
        <p:style>
          <a:lnRef idx="0">
            <a:scrgbClr r="0" g="0" b="0"/>
          </a:lnRef>
          <a:fillRef idx="0">
            <a:scrgbClr r="0" g="0" b="0"/>
          </a:fillRef>
          <a:effectRef idx="0">
            <a:scrgbClr r="0" g="0" b="0"/>
          </a:effectRef>
          <a:fontRef idx="minor"/>
        </p:style>
        <p:txBody>
          <a:bodyPr/>
          <a:lstStyle/>
          <a:p>
            <a:endParaRPr lang="ru-RU"/>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 name="CustomShape 1"/>
          <p:cNvSpPr/>
          <p:nvPr/>
        </p:nvSpPr>
        <p:spPr>
          <a:xfrm>
            <a:off x="301680" y="228600"/>
            <a:ext cx="8533440" cy="757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Autofit/>
          </a:bodyPr>
          <a:lstStyle/>
          <a:p>
            <a:pPr algn="ctr">
              <a:lnSpc>
                <a:spcPct val="100000"/>
              </a:lnSpc>
            </a:pPr>
            <a:r>
              <a:rPr lang="ru-RU" sz="3300" b="0" strike="noStrike" spc="-1">
                <a:solidFill>
                  <a:srgbClr val="2A373D"/>
                </a:solidFill>
                <a:latin typeface="Times New Roman"/>
                <a:ea typeface="Arial Unicode MS"/>
              </a:rPr>
              <a:t>Контакты</a:t>
            </a:r>
            <a:r>
              <a:rPr lang="ru-RU" sz="3300" b="0" strike="noStrike" spc="-1">
                <a:solidFill>
                  <a:srgbClr val="2A373D"/>
                </a:solidFill>
                <a:latin typeface="Arial Unicode MS"/>
                <a:ea typeface="Arial Unicode MS"/>
              </a:rPr>
              <a:t> </a:t>
            </a:r>
            <a:endParaRPr lang="ru-RU" sz="3300" b="0" strike="noStrike" spc="-1">
              <a:latin typeface="Arial"/>
            </a:endParaRPr>
          </a:p>
        </p:txBody>
      </p:sp>
      <p:sp>
        <p:nvSpPr>
          <p:cNvPr id="127" name="CustomShape 2"/>
          <p:cNvSpPr/>
          <p:nvPr/>
        </p:nvSpPr>
        <p:spPr>
          <a:xfrm>
            <a:off x="214200" y="1772640"/>
            <a:ext cx="8642880" cy="4441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88000" lnSpcReduction="10000"/>
          </a:bodyPr>
          <a:lstStyle/>
          <a:p>
            <a:pPr algn="ctr">
              <a:lnSpc>
                <a:spcPct val="100000"/>
              </a:lnSpc>
              <a:spcBef>
                <a:spcPts val="541"/>
              </a:spcBef>
            </a:pPr>
            <a:r>
              <a:rPr lang="ru-RU" sz="2700" b="0" strike="noStrike" spc="-1" dirty="0">
                <a:solidFill>
                  <a:srgbClr val="C00000"/>
                </a:solidFill>
                <a:latin typeface="Times New Roman"/>
                <a:ea typeface="Arial Unicode MS"/>
              </a:rPr>
              <a:t>Телефон:+ 375 17 377 64 97</a:t>
            </a:r>
            <a:endParaRPr lang="ru-RU" sz="2700" b="0" strike="noStrike" spc="-1" dirty="0">
              <a:latin typeface="Arial"/>
            </a:endParaRPr>
          </a:p>
          <a:p>
            <a:pPr algn="ctr">
              <a:lnSpc>
                <a:spcPct val="100000"/>
              </a:lnSpc>
              <a:spcBef>
                <a:spcPts val="541"/>
              </a:spcBef>
            </a:pPr>
            <a:r>
              <a:rPr lang="ru-RU" sz="2700" b="0" strike="noStrike" spc="-1" dirty="0">
                <a:solidFill>
                  <a:srgbClr val="C00000"/>
                </a:solidFill>
                <a:latin typeface="Times New Roman"/>
                <a:ea typeface="Arial Unicode MS"/>
              </a:rPr>
              <a:t>                + 375 29 652 27 50 </a:t>
            </a:r>
            <a:endParaRPr lang="ru-RU" sz="2700" b="0" strike="noStrike" spc="-1" dirty="0">
              <a:latin typeface="Arial"/>
            </a:endParaRPr>
          </a:p>
          <a:p>
            <a:pPr algn="ctr">
              <a:lnSpc>
                <a:spcPct val="100000"/>
              </a:lnSpc>
              <a:spcBef>
                <a:spcPts val="541"/>
              </a:spcBef>
            </a:pPr>
            <a:r>
              <a:rPr lang="ru-RU" sz="2700" b="0" strike="noStrike" spc="-1" dirty="0" err="1">
                <a:solidFill>
                  <a:srgbClr val="C00000"/>
                </a:solidFill>
                <a:latin typeface="Times New Roman"/>
                <a:ea typeface="Arial Unicode MS"/>
              </a:rPr>
              <a:t>e-mail:</a:t>
            </a:r>
            <a:r>
              <a:rPr lang="ru-RU" sz="2700" b="0" u="sng" strike="noStrike" spc="-1" dirty="0" err="1">
                <a:solidFill>
                  <a:srgbClr val="00A3D6"/>
                </a:solidFill>
                <a:uFillTx/>
                <a:latin typeface="Times New Roman"/>
                <a:ea typeface="Arial Unicode MS"/>
                <a:hlinkClick r:id="rId2"/>
              </a:rPr>
              <a:t>schimanowitsch@gmail.com</a:t>
            </a:r>
            <a:r>
              <a:rPr lang="ru-RU" sz="2700" b="0" strike="noStrike" spc="-1" dirty="0">
                <a:solidFill>
                  <a:srgbClr val="C00000"/>
                </a:solidFill>
                <a:latin typeface="Times New Roman"/>
                <a:ea typeface="Arial Unicode MS"/>
              </a:rPr>
              <a:t>, </a:t>
            </a:r>
            <a:r>
              <a:rPr lang="ru-RU" sz="2700" b="0" u="sng" strike="noStrike" spc="-1" dirty="0">
                <a:solidFill>
                  <a:srgbClr val="00A3D6"/>
                </a:solidFill>
                <a:uFillTx/>
                <a:latin typeface="Times New Roman"/>
                <a:ea typeface="Arial Unicode MS"/>
                <a:hlinkClick r:id="rId3"/>
              </a:rPr>
              <a:t>info@leasing-belarus.by</a:t>
            </a:r>
            <a:r>
              <a:rPr lang="ru-RU" sz="2700" b="0" strike="noStrike" spc="-1" dirty="0">
                <a:solidFill>
                  <a:srgbClr val="C00000"/>
                </a:solidFill>
                <a:latin typeface="Times New Roman"/>
                <a:ea typeface="Arial Unicode MS"/>
              </a:rPr>
              <a:t> </a:t>
            </a:r>
            <a:endParaRPr lang="ru-RU" sz="2700" b="0" strike="noStrike" spc="-1" dirty="0">
              <a:latin typeface="Arial"/>
            </a:endParaRPr>
          </a:p>
          <a:p>
            <a:pPr algn="ctr">
              <a:lnSpc>
                <a:spcPct val="100000"/>
              </a:lnSpc>
              <a:spcBef>
                <a:spcPts val="541"/>
              </a:spcBef>
            </a:pPr>
            <a:r>
              <a:rPr lang="ru-RU" sz="2700" b="0" strike="noStrike" spc="-1" dirty="0">
                <a:solidFill>
                  <a:srgbClr val="C00000"/>
                </a:solidFill>
                <a:latin typeface="Times New Roman"/>
                <a:ea typeface="Arial Unicode MS"/>
              </a:rPr>
              <a:t>Шиманович Сергей Владимирович</a:t>
            </a:r>
            <a:endParaRPr lang="ru-RU" sz="2700" b="0" strike="noStrike" spc="-1" dirty="0">
              <a:latin typeface="Arial"/>
            </a:endParaRPr>
          </a:p>
          <a:p>
            <a:pPr algn="ctr">
              <a:lnSpc>
                <a:spcPct val="100000"/>
              </a:lnSpc>
              <a:spcBef>
                <a:spcPts val="541"/>
              </a:spcBef>
            </a:pPr>
            <a:endParaRPr lang="ru-RU" sz="2700" b="0" strike="noStrike" spc="-1" dirty="0">
              <a:latin typeface="Arial"/>
            </a:endParaRPr>
          </a:p>
          <a:p>
            <a:pPr algn="ctr">
              <a:lnSpc>
                <a:spcPct val="100000"/>
              </a:lnSpc>
              <a:spcBef>
                <a:spcPts val="541"/>
              </a:spcBef>
            </a:pPr>
            <a:endParaRPr lang="ru-RU" sz="2700" b="0" strike="noStrike" spc="-1" dirty="0">
              <a:latin typeface="Arial"/>
            </a:endParaRPr>
          </a:p>
          <a:p>
            <a:pPr algn="ctr">
              <a:lnSpc>
                <a:spcPct val="100000"/>
              </a:lnSpc>
              <a:spcBef>
                <a:spcPts val="541"/>
              </a:spcBef>
            </a:pPr>
            <a:endParaRPr lang="ru-RU" sz="2700" b="0" strike="noStrike" spc="-1" dirty="0">
              <a:latin typeface="Arial"/>
            </a:endParaRPr>
          </a:p>
          <a:p>
            <a:pPr algn="ctr">
              <a:lnSpc>
                <a:spcPct val="100000"/>
              </a:lnSpc>
              <a:spcBef>
                <a:spcPts val="541"/>
              </a:spcBef>
            </a:pPr>
            <a:endParaRPr lang="ru-RU" sz="2700" b="0" strike="noStrike" spc="-1" dirty="0">
              <a:latin typeface="Arial"/>
            </a:endParaRPr>
          </a:p>
          <a:p>
            <a:pPr algn="ctr">
              <a:lnSpc>
                <a:spcPct val="100000"/>
              </a:lnSpc>
              <a:spcBef>
                <a:spcPts val="541"/>
              </a:spcBef>
            </a:pPr>
            <a:endParaRPr lang="ru-RU" sz="2700" b="0" strike="noStrike" spc="-1" dirty="0">
              <a:latin typeface="Arial"/>
            </a:endParaRPr>
          </a:p>
          <a:p>
            <a:pPr algn="ctr">
              <a:lnSpc>
                <a:spcPct val="100000"/>
              </a:lnSpc>
              <a:spcBef>
                <a:spcPts val="541"/>
              </a:spcBef>
            </a:pPr>
            <a:endParaRPr lang="ru-RU" sz="2700" b="0" strike="noStrike" spc="-1" dirty="0">
              <a:latin typeface="Arial"/>
            </a:endParaRPr>
          </a:p>
          <a:p>
            <a:pPr algn="ctr">
              <a:lnSpc>
                <a:spcPct val="100000"/>
              </a:lnSpc>
              <a:spcBef>
                <a:spcPts val="541"/>
              </a:spcBef>
            </a:pPr>
            <a:r>
              <a:rPr lang="ru-RU" sz="2700" b="0" strike="noStrike" spc="-1" dirty="0">
                <a:solidFill>
                  <a:srgbClr val="C00000"/>
                </a:solidFill>
                <a:latin typeface="Times New Roman"/>
                <a:ea typeface="Arial Unicode MS"/>
              </a:rPr>
              <a:t>Будем рады сотрудничеству!</a:t>
            </a:r>
            <a:endParaRPr lang="ru-RU" sz="2700" b="0" strike="noStrike" spc="-1" dirty="0">
              <a:latin typeface="Arial"/>
            </a:endParaRPr>
          </a:p>
        </p:txBody>
      </p:sp>
      <p:sp>
        <p:nvSpPr>
          <p:cNvPr id="128" name="CustomShape 3"/>
          <p:cNvSpPr/>
          <p:nvPr/>
        </p:nvSpPr>
        <p:spPr>
          <a:xfrm>
            <a:off x="155520" y="-876240"/>
            <a:ext cx="5999760" cy="1827720"/>
          </a:xfrm>
          <a:prstGeom prst="rect">
            <a:avLst/>
          </a:prstGeom>
          <a:noFill/>
          <a:ln>
            <a:noFill/>
          </a:ln>
        </p:spPr>
        <p:style>
          <a:lnRef idx="0">
            <a:scrgbClr r="0" g="0" b="0"/>
          </a:lnRef>
          <a:fillRef idx="0">
            <a:scrgbClr r="0" g="0" b="0"/>
          </a:fillRef>
          <a:effectRef idx="0">
            <a:scrgbClr r="0" g="0" b="0"/>
          </a:effectRef>
          <a:fontRef idx="minor"/>
        </p:style>
        <p:txBody>
          <a:bodyPr/>
          <a:lstStyle/>
          <a:p>
            <a:endParaRPr lang="ru-RU"/>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1326</TotalTime>
  <Words>528</Words>
  <Application>Microsoft Office PowerPoint</Application>
  <PresentationFormat>Экран (4:3)</PresentationFormat>
  <Paragraphs>80</Paragraphs>
  <Slides>7</Slides>
  <Notes>2</Notes>
  <HiddenSlides>0</HiddenSlides>
  <MMClips>0</MMClips>
  <ScaleCrop>false</ScaleCrop>
  <HeadingPairs>
    <vt:vector size="6" baseType="variant">
      <vt:variant>
        <vt:lpstr>Использованные шрифты</vt:lpstr>
      </vt:variant>
      <vt:variant>
        <vt:i4>7</vt:i4>
      </vt:variant>
      <vt:variant>
        <vt:lpstr>Тема</vt:lpstr>
      </vt:variant>
      <vt:variant>
        <vt:i4>2</vt:i4>
      </vt:variant>
      <vt:variant>
        <vt:lpstr>Заголовки слайдов</vt:lpstr>
      </vt:variant>
      <vt:variant>
        <vt:i4>7</vt:i4>
      </vt:variant>
    </vt:vector>
  </HeadingPairs>
  <TitlesOfParts>
    <vt:vector size="16" baseType="lpstr">
      <vt:lpstr>Arial</vt:lpstr>
      <vt:lpstr>Arial Unicode MS</vt:lpstr>
      <vt:lpstr>Calibri</vt:lpstr>
      <vt:lpstr>Georgia</vt:lpstr>
      <vt:lpstr>Symbol</vt:lpstr>
      <vt:lpstr>Times New Roman</vt:lpstr>
      <vt:lpstr>Wingdings</vt:lpstr>
      <vt:lpstr>Office Theme</vt:lpstr>
      <vt:lpstr>Office Theme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subject/>
  <dc:creator>AC</dc:creator>
  <dc:description/>
  <cp:lastModifiedBy>Evgeny Sinkevich</cp:lastModifiedBy>
  <cp:revision>131</cp:revision>
  <dcterms:created xsi:type="dcterms:W3CDTF">2011-07-18T17:35:24Z</dcterms:created>
  <dcterms:modified xsi:type="dcterms:W3CDTF">2025-01-08T12:14:31Z</dcterms:modified>
  <dc:language>ru-RU</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Company">
    <vt:lpwstr>Microsoft</vt:lpwstr>
  </property>
  <property fmtid="{D5CDD505-2E9C-101B-9397-08002B2CF9AE}" pid="4" name="HiddenSlides">
    <vt:i4>0</vt:i4>
  </property>
  <property fmtid="{D5CDD505-2E9C-101B-9397-08002B2CF9AE}" pid="5" name="HyperlinksChanged">
    <vt:bool>false</vt:bool>
  </property>
  <property fmtid="{D5CDD505-2E9C-101B-9397-08002B2CF9AE}" pid="6" name="LinksUpToDate">
    <vt:bool>false</vt:bool>
  </property>
  <property fmtid="{D5CDD505-2E9C-101B-9397-08002B2CF9AE}" pid="7" name="MMClips">
    <vt:i4>0</vt:i4>
  </property>
  <property fmtid="{D5CDD505-2E9C-101B-9397-08002B2CF9AE}" pid="8" name="Notes">
    <vt:i4>2</vt:i4>
  </property>
  <property fmtid="{D5CDD505-2E9C-101B-9397-08002B2CF9AE}" pid="9" name="PresentationFormat">
    <vt:lpwstr>Экран (4:3)</vt:lpwstr>
  </property>
  <property fmtid="{D5CDD505-2E9C-101B-9397-08002B2CF9AE}" pid="10" name="ScaleCrop">
    <vt:bool>false</vt:bool>
  </property>
  <property fmtid="{D5CDD505-2E9C-101B-9397-08002B2CF9AE}" pid="11" name="ShareDoc">
    <vt:bool>false</vt:bool>
  </property>
  <property fmtid="{D5CDD505-2E9C-101B-9397-08002B2CF9AE}" pid="12" name="Slides">
    <vt:i4>7</vt:i4>
  </property>
</Properties>
</file>